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0" r:id="rId1"/>
  </p:sldMasterIdLst>
  <p:notesMasterIdLst>
    <p:notesMasterId r:id="rId364"/>
  </p:notesMasterIdLst>
  <p:sldIdLst>
    <p:sldId id="1360" r:id="rId2"/>
    <p:sldId id="1361" r:id="rId3"/>
    <p:sldId id="1362" r:id="rId4"/>
    <p:sldId id="1363" r:id="rId5"/>
    <p:sldId id="1364" r:id="rId6"/>
    <p:sldId id="1365" r:id="rId7"/>
    <p:sldId id="1366" r:id="rId8"/>
    <p:sldId id="1367" r:id="rId9"/>
    <p:sldId id="1368" r:id="rId10"/>
    <p:sldId id="1369" r:id="rId11"/>
    <p:sldId id="1370" r:id="rId12"/>
    <p:sldId id="1371" r:id="rId13"/>
    <p:sldId id="1372" r:id="rId14"/>
    <p:sldId id="1373" r:id="rId15"/>
    <p:sldId id="1374" r:id="rId16"/>
    <p:sldId id="1375" r:id="rId17"/>
    <p:sldId id="1376" r:id="rId18"/>
    <p:sldId id="1377" r:id="rId19"/>
    <p:sldId id="1378" r:id="rId20"/>
    <p:sldId id="1379" r:id="rId21"/>
    <p:sldId id="1380" r:id="rId22"/>
    <p:sldId id="1403" r:id="rId23"/>
    <p:sldId id="1382" r:id="rId24"/>
    <p:sldId id="1385" r:id="rId25"/>
    <p:sldId id="1386" r:id="rId26"/>
    <p:sldId id="1387" r:id="rId27"/>
    <p:sldId id="1041" r:id="rId28"/>
    <p:sldId id="1061" r:id="rId29"/>
    <p:sldId id="1062" r:id="rId30"/>
    <p:sldId id="1063" r:id="rId31"/>
    <p:sldId id="1064" r:id="rId32"/>
    <p:sldId id="1065" r:id="rId33"/>
    <p:sldId id="1066" r:id="rId34"/>
    <p:sldId id="1067" r:id="rId35"/>
    <p:sldId id="1068" r:id="rId36"/>
    <p:sldId id="1069" r:id="rId37"/>
    <p:sldId id="1070" r:id="rId38"/>
    <p:sldId id="1071" r:id="rId39"/>
    <p:sldId id="1072" r:id="rId40"/>
    <p:sldId id="1073" r:id="rId41"/>
    <p:sldId id="1074" r:id="rId42"/>
    <p:sldId id="1075" r:id="rId43"/>
    <p:sldId id="1042" r:id="rId44"/>
    <p:sldId id="1076" r:id="rId45"/>
    <p:sldId id="1077" r:id="rId46"/>
    <p:sldId id="1078" r:id="rId47"/>
    <p:sldId id="1079" r:id="rId48"/>
    <p:sldId id="1080" r:id="rId49"/>
    <p:sldId id="1081" r:id="rId50"/>
    <p:sldId id="1082" r:id="rId51"/>
    <p:sldId id="1083" r:id="rId52"/>
    <p:sldId id="1084" r:id="rId53"/>
    <p:sldId id="1085" r:id="rId54"/>
    <p:sldId id="1086" r:id="rId55"/>
    <p:sldId id="1087" r:id="rId56"/>
    <p:sldId id="1090" r:id="rId57"/>
    <p:sldId id="1089" r:id="rId58"/>
    <p:sldId id="1088" r:id="rId59"/>
    <p:sldId id="1091" r:id="rId60"/>
    <p:sldId id="1092" r:id="rId61"/>
    <p:sldId id="1093" r:id="rId62"/>
    <p:sldId id="1094" r:id="rId63"/>
    <p:sldId id="1095" r:id="rId64"/>
    <p:sldId id="1096" r:id="rId65"/>
    <p:sldId id="1097" r:id="rId66"/>
    <p:sldId id="1099" r:id="rId67"/>
    <p:sldId id="1100" r:id="rId68"/>
    <p:sldId id="1101" r:id="rId69"/>
    <p:sldId id="1102" r:id="rId70"/>
    <p:sldId id="1103" r:id="rId71"/>
    <p:sldId id="1104" r:id="rId72"/>
    <p:sldId id="1105" r:id="rId73"/>
    <p:sldId id="1106" r:id="rId74"/>
    <p:sldId id="1107" r:id="rId75"/>
    <p:sldId id="1108" r:id="rId76"/>
    <p:sldId id="1109" r:id="rId77"/>
    <p:sldId id="1110" r:id="rId78"/>
    <p:sldId id="1111" r:id="rId79"/>
    <p:sldId id="1116" r:id="rId80"/>
    <p:sldId id="1118" r:id="rId81"/>
    <p:sldId id="1119" r:id="rId82"/>
    <p:sldId id="1120" r:id="rId83"/>
    <p:sldId id="1123" r:id="rId84"/>
    <p:sldId id="1124" r:id="rId85"/>
    <p:sldId id="1125" r:id="rId86"/>
    <p:sldId id="1126" r:id="rId87"/>
    <p:sldId id="1127" r:id="rId88"/>
    <p:sldId id="1128" r:id="rId89"/>
    <p:sldId id="1129" r:id="rId90"/>
    <p:sldId id="1130" r:id="rId91"/>
    <p:sldId id="1131" r:id="rId92"/>
    <p:sldId id="1132" r:id="rId93"/>
    <p:sldId id="1133" r:id="rId94"/>
    <p:sldId id="1134" r:id="rId95"/>
    <p:sldId id="1135" r:id="rId96"/>
    <p:sldId id="1136" r:id="rId97"/>
    <p:sldId id="1137" r:id="rId98"/>
    <p:sldId id="1138" r:id="rId99"/>
    <p:sldId id="1139" r:id="rId100"/>
    <p:sldId id="1140" r:id="rId101"/>
    <p:sldId id="1141" r:id="rId102"/>
    <p:sldId id="1142" r:id="rId103"/>
    <p:sldId id="1143" r:id="rId104"/>
    <p:sldId id="1144" r:id="rId105"/>
    <p:sldId id="1151" r:id="rId106"/>
    <p:sldId id="1146" r:id="rId107"/>
    <p:sldId id="1147" r:id="rId108"/>
    <p:sldId id="1152" r:id="rId109"/>
    <p:sldId id="1153" r:id="rId110"/>
    <p:sldId id="1154" r:id="rId111"/>
    <p:sldId id="1155" r:id="rId112"/>
    <p:sldId id="1156" r:id="rId113"/>
    <p:sldId id="1157" r:id="rId114"/>
    <p:sldId id="1158" r:id="rId115"/>
    <p:sldId id="1159" r:id="rId116"/>
    <p:sldId id="1160" r:id="rId117"/>
    <p:sldId id="1161" r:id="rId118"/>
    <p:sldId id="1162" r:id="rId119"/>
    <p:sldId id="1163" r:id="rId120"/>
    <p:sldId id="1164" r:id="rId121"/>
    <p:sldId id="1165" r:id="rId122"/>
    <p:sldId id="1166" r:id="rId123"/>
    <p:sldId id="1174" r:id="rId124"/>
    <p:sldId id="1175" r:id="rId125"/>
    <p:sldId id="1176" r:id="rId126"/>
    <p:sldId id="1177" r:id="rId127"/>
    <p:sldId id="1178" r:id="rId128"/>
    <p:sldId id="1179" r:id="rId129"/>
    <p:sldId id="1180" r:id="rId130"/>
    <p:sldId id="1181" r:id="rId131"/>
    <p:sldId id="1182" r:id="rId132"/>
    <p:sldId id="1183" r:id="rId133"/>
    <p:sldId id="1167" r:id="rId134"/>
    <p:sldId id="1168" r:id="rId135"/>
    <p:sldId id="1169" r:id="rId136"/>
    <p:sldId id="1170" r:id="rId137"/>
    <p:sldId id="1171" r:id="rId138"/>
    <p:sldId id="1172" r:id="rId139"/>
    <p:sldId id="1173" r:id="rId140"/>
    <p:sldId id="1184" r:id="rId141"/>
    <p:sldId id="1185" r:id="rId142"/>
    <p:sldId id="1186" r:id="rId143"/>
    <p:sldId id="1187" r:id="rId144"/>
    <p:sldId id="1188" r:id="rId145"/>
    <p:sldId id="1189" r:id="rId146"/>
    <p:sldId id="1190" r:id="rId147"/>
    <p:sldId id="1191" r:id="rId148"/>
    <p:sldId id="1194" r:id="rId149"/>
    <p:sldId id="1195" r:id="rId150"/>
    <p:sldId id="1196" r:id="rId151"/>
    <p:sldId id="1197" r:id="rId152"/>
    <p:sldId id="1198" r:id="rId153"/>
    <p:sldId id="1199" r:id="rId154"/>
    <p:sldId id="1201" r:id="rId155"/>
    <p:sldId id="1200" r:id="rId156"/>
    <p:sldId id="1202" r:id="rId157"/>
    <p:sldId id="1203" r:id="rId158"/>
    <p:sldId id="1204" r:id="rId159"/>
    <p:sldId id="1205" r:id="rId160"/>
    <p:sldId id="1206" r:id="rId161"/>
    <p:sldId id="1207" r:id="rId162"/>
    <p:sldId id="1208" r:id="rId163"/>
    <p:sldId id="1210" r:id="rId164"/>
    <p:sldId id="1209" r:id="rId165"/>
    <p:sldId id="1211" r:id="rId166"/>
    <p:sldId id="1212" r:id="rId167"/>
    <p:sldId id="1213" r:id="rId168"/>
    <p:sldId id="1214" r:id="rId169"/>
    <p:sldId id="1219" r:id="rId170"/>
    <p:sldId id="1220" r:id="rId171"/>
    <p:sldId id="1221" r:id="rId172"/>
    <p:sldId id="1222" r:id="rId173"/>
    <p:sldId id="1223" r:id="rId174"/>
    <p:sldId id="1224" r:id="rId175"/>
    <p:sldId id="1225" r:id="rId176"/>
    <p:sldId id="1226" r:id="rId177"/>
    <p:sldId id="1227" r:id="rId178"/>
    <p:sldId id="1228" r:id="rId179"/>
    <p:sldId id="1229" r:id="rId180"/>
    <p:sldId id="1231" r:id="rId181"/>
    <p:sldId id="1230" r:id="rId182"/>
    <p:sldId id="1232" r:id="rId183"/>
    <p:sldId id="1233" r:id="rId184"/>
    <p:sldId id="1234" r:id="rId185"/>
    <p:sldId id="1235" r:id="rId186"/>
    <p:sldId id="1236" r:id="rId187"/>
    <p:sldId id="1237" r:id="rId188"/>
    <p:sldId id="1238" r:id="rId189"/>
    <p:sldId id="1239" r:id="rId190"/>
    <p:sldId id="1241" r:id="rId191"/>
    <p:sldId id="1240" r:id="rId192"/>
    <p:sldId id="1242" r:id="rId193"/>
    <p:sldId id="1244" r:id="rId194"/>
    <p:sldId id="1243" r:id="rId195"/>
    <p:sldId id="1245" r:id="rId196"/>
    <p:sldId id="1246" r:id="rId197"/>
    <p:sldId id="1247" r:id="rId198"/>
    <p:sldId id="1248" r:id="rId199"/>
    <p:sldId id="1249" r:id="rId200"/>
    <p:sldId id="1250" r:id="rId201"/>
    <p:sldId id="1251" r:id="rId202"/>
    <p:sldId id="1253" r:id="rId203"/>
    <p:sldId id="1252" r:id="rId204"/>
    <p:sldId id="1254" r:id="rId205"/>
    <p:sldId id="1255" r:id="rId206"/>
    <p:sldId id="1389" r:id="rId207"/>
    <p:sldId id="1390" r:id="rId208"/>
    <p:sldId id="1391" r:id="rId209"/>
    <p:sldId id="1392" r:id="rId210"/>
    <p:sldId id="1393" r:id="rId211"/>
    <p:sldId id="1394" r:id="rId212"/>
    <p:sldId id="1395" r:id="rId213"/>
    <p:sldId id="1396" r:id="rId214"/>
    <p:sldId id="1397" r:id="rId215"/>
    <p:sldId id="1398" r:id="rId216"/>
    <p:sldId id="1399" r:id="rId217"/>
    <p:sldId id="1400" r:id="rId218"/>
    <p:sldId id="1401" r:id="rId219"/>
    <p:sldId id="1402" r:id="rId220"/>
    <p:sldId id="490" r:id="rId221"/>
    <p:sldId id="491" r:id="rId222"/>
    <p:sldId id="492" r:id="rId223"/>
    <p:sldId id="608" r:id="rId224"/>
    <p:sldId id="495" r:id="rId225"/>
    <p:sldId id="496" r:id="rId226"/>
    <p:sldId id="518" r:id="rId227"/>
    <p:sldId id="497" r:id="rId228"/>
    <p:sldId id="609" r:id="rId229"/>
    <p:sldId id="499" r:id="rId230"/>
    <p:sldId id="500" r:id="rId231"/>
    <p:sldId id="511" r:id="rId232"/>
    <p:sldId id="256" r:id="rId233"/>
    <p:sldId id="257" r:id="rId234"/>
    <p:sldId id="395" r:id="rId235"/>
    <p:sldId id="396" r:id="rId236"/>
    <p:sldId id="397" r:id="rId237"/>
    <p:sldId id="258" r:id="rId238"/>
    <p:sldId id="650" r:id="rId239"/>
    <p:sldId id="651" r:id="rId240"/>
    <p:sldId id="653" r:id="rId241"/>
    <p:sldId id="654" r:id="rId242"/>
    <p:sldId id="655" r:id="rId243"/>
    <p:sldId id="1407" r:id="rId244"/>
    <p:sldId id="439" r:id="rId245"/>
    <p:sldId id="440" r:id="rId246"/>
    <p:sldId id="441" r:id="rId247"/>
    <p:sldId id="442" r:id="rId248"/>
    <p:sldId id="425" r:id="rId249"/>
    <p:sldId id="427" r:id="rId250"/>
    <p:sldId id="676" r:id="rId251"/>
    <p:sldId id="1258" r:id="rId252"/>
    <p:sldId id="426" r:id="rId253"/>
    <p:sldId id="718" r:id="rId254"/>
    <p:sldId id="529" r:id="rId255"/>
    <p:sldId id="530" r:id="rId256"/>
    <p:sldId id="664" r:id="rId257"/>
    <p:sldId id="665" r:id="rId258"/>
    <p:sldId id="538" r:id="rId259"/>
    <p:sldId id="539" r:id="rId260"/>
    <p:sldId id="541" r:id="rId261"/>
    <p:sldId id="542" r:id="rId262"/>
    <p:sldId id="543" r:id="rId263"/>
    <p:sldId id="544" r:id="rId264"/>
    <p:sldId id="545" r:id="rId265"/>
    <p:sldId id="546" r:id="rId266"/>
    <p:sldId id="547" r:id="rId267"/>
    <p:sldId id="548" r:id="rId268"/>
    <p:sldId id="549" r:id="rId269"/>
    <p:sldId id="550" r:id="rId270"/>
    <p:sldId id="686" r:id="rId271"/>
    <p:sldId id="687" r:id="rId272"/>
    <p:sldId id="551" r:id="rId273"/>
    <p:sldId id="552" r:id="rId274"/>
    <p:sldId id="553" r:id="rId275"/>
    <p:sldId id="554" r:id="rId276"/>
    <p:sldId id="555" r:id="rId277"/>
    <p:sldId id="613" r:id="rId278"/>
    <p:sldId id="556" r:id="rId279"/>
    <p:sldId id="557" r:id="rId280"/>
    <p:sldId id="558" r:id="rId281"/>
    <p:sldId id="559" r:id="rId282"/>
    <p:sldId id="1408" r:id="rId283"/>
    <p:sldId id="563" r:id="rId284"/>
    <p:sldId id="666" r:id="rId285"/>
    <p:sldId id="568" r:id="rId286"/>
    <p:sldId id="569" r:id="rId287"/>
    <p:sldId id="689" r:id="rId288"/>
    <p:sldId id="690" r:id="rId289"/>
    <p:sldId id="691" r:id="rId290"/>
    <p:sldId id="692" r:id="rId291"/>
    <p:sldId id="693" r:id="rId292"/>
    <p:sldId id="694" r:id="rId293"/>
    <p:sldId id="680" r:id="rId294"/>
    <p:sldId id="573" r:id="rId295"/>
    <p:sldId id="574" r:id="rId296"/>
    <p:sldId id="575" r:id="rId297"/>
    <p:sldId id="576" r:id="rId298"/>
    <p:sldId id="577" r:id="rId299"/>
    <p:sldId id="578" r:id="rId300"/>
    <p:sldId id="697" r:id="rId301"/>
    <p:sldId id="698" r:id="rId302"/>
    <p:sldId id="699" r:id="rId303"/>
    <p:sldId id="700" r:id="rId304"/>
    <p:sldId id="701" r:id="rId305"/>
    <p:sldId id="709" r:id="rId306"/>
    <p:sldId id="702" r:id="rId307"/>
    <p:sldId id="703" r:id="rId308"/>
    <p:sldId id="705" r:id="rId309"/>
    <p:sldId id="706" r:id="rId310"/>
    <p:sldId id="707" r:id="rId311"/>
    <p:sldId id="708" r:id="rId312"/>
    <p:sldId id="1303" r:id="rId313"/>
    <p:sldId id="1259" r:id="rId314"/>
    <p:sldId id="1260" r:id="rId315"/>
    <p:sldId id="1261" r:id="rId316"/>
    <p:sldId id="1262" r:id="rId317"/>
    <p:sldId id="1263" r:id="rId318"/>
    <p:sldId id="1264" r:id="rId319"/>
    <p:sldId id="1304" r:id="rId320"/>
    <p:sldId id="1305" r:id="rId321"/>
    <p:sldId id="1306" r:id="rId322"/>
    <p:sldId id="1265" r:id="rId323"/>
    <p:sldId id="1404" r:id="rId324"/>
    <p:sldId id="1357" r:id="rId325"/>
    <p:sldId id="1406" r:id="rId326"/>
    <p:sldId id="1342" r:id="rId327"/>
    <p:sldId id="1268" r:id="rId328"/>
    <p:sldId id="1269" r:id="rId329"/>
    <p:sldId id="1270" r:id="rId330"/>
    <p:sldId id="1273" r:id="rId331"/>
    <p:sldId id="1274" r:id="rId332"/>
    <p:sldId id="1275" r:id="rId333"/>
    <p:sldId id="1276" r:id="rId334"/>
    <p:sldId id="1277" r:id="rId335"/>
    <p:sldId id="1278" r:id="rId336"/>
    <p:sldId id="1279" r:id="rId337"/>
    <p:sldId id="1280" r:id="rId338"/>
    <p:sldId id="1281" r:id="rId339"/>
    <p:sldId id="1282" r:id="rId340"/>
    <p:sldId id="1283" r:id="rId341"/>
    <p:sldId id="1284" r:id="rId342"/>
    <p:sldId id="1285" r:id="rId343"/>
    <p:sldId id="1286" r:id="rId344"/>
    <p:sldId id="1287" r:id="rId345"/>
    <p:sldId id="1288" r:id="rId346"/>
    <p:sldId id="1289" r:id="rId347"/>
    <p:sldId id="1290" r:id="rId348"/>
    <p:sldId id="1291" r:id="rId349"/>
    <p:sldId id="1292" r:id="rId350"/>
    <p:sldId id="1293" r:id="rId351"/>
    <p:sldId id="1294" r:id="rId352"/>
    <p:sldId id="1295" r:id="rId353"/>
    <p:sldId id="1296" r:id="rId354"/>
    <p:sldId id="1297" r:id="rId355"/>
    <p:sldId id="1298" r:id="rId356"/>
    <p:sldId id="1299" r:id="rId357"/>
    <p:sldId id="1300" r:id="rId358"/>
    <p:sldId id="1301" r:id="rId359"/>
    <p:sldId id="1348" r:id="rId360"/>
    <p:sldId id="1302" r:id="rId361"/>
    <p:sldId id="681" r:id="rId362"/>
    <p:sldId id="669" r:id="rId3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C0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varScale="1">
        <p:scale>
          <a:sx n="62" d="100"/>
          <a:sy n="62" d="100"/>
        </p:scale>
        <p:origin x="258" y="60"/>
      </p:cViewPr>
      <p:guideLst>
        <p:guide orient="horz" pos="2160"/>
        <p:guide pos="3840"/>
      </p:guideLst>
    </p:cSldViewPr>
  </p:slideViewPr>
  <p:outlineViewPr>
    <p:cViewPr>
      <p:scale>
        <a:sx n="33" d="100"/>
        <a:sy n="33" d="100"/>
      </p:scale>
      <p:origin x="0" y="-1598"/>
    </p:cViewPr>
  </p:outlineViewPr>
  <p:notesTextViewPr>
    <p:cViewPr>
      <p:scale>
        <a:sx n="1" d="1"/>
        <a:sy n="1" d="1"/>
      </p:scale>
      <p:origin x="0" y="0"/>
    </p:cViewPr>
  </p:notesTextViewPr>
  <p:sorterViewPr>
    <p:cViewPr varScale="1">
      <p:scale>
        <a:sx n="100" d="100"/>
        <a:sy n="100" d="100"/>
      </p:scale>
      <p:origin x="0" y="-17886"/>
    </p:cViewPr>
  </p:sorterViewPr>
  <p:notesViewPr>
    <p:cSldViewPr snapToGrid="0" snapToObjects="1">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viewProps" Target="viewProps.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tableStyles" Target="tableStyles.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theme" Target="theme/theme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27DC79-A861-4506-AABB-9962451C237C}" type="datetimeFigureOut">
              <a:rPr lang="en-US" smtClean="0"/>
              <a:pPr/>
              <a:t>5/2/2024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62398A-93E1-4F22-86E3-1ADC9DC122B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F05E44-1F21-4A1D-9558-F4FC13D08CE8}" type="slidenum">
              <a:rPr lang="ar-EG"/>
              <a:pPr/>
              <a:t>27</a:t>
            </a:fld>
            <a:endParaRPr lang="en-US"/>
          </a:p>
        </p:txBody>
      </p:sp>
      <p:sp>
        <p:nvSpPr>
          <p:cNvPr id="1561602" name="Rectangle 2"/>
          <p:cNvSpPr>
            <a:spLocks noGrp="1" noRot="1" noChangeAspect="1" noChangeArrowheads="1" noTextEdit="1"/>
          </p:cNvSpPr>
          <p:nvPr>
            <p:ph type="sldImg"/>
          </p:nvPr>
        </p:nvSpPr>
        <p:spPr>
          <a:ln/>
        </p:spPr>
      </p:sp>
      <p:sp>
        <p:nvSpPr>
          <p:cNvPr id="15616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idx="5"/>
          </p:nvPr>
        </p:nvSpPr>
        <p:spPr>
          <a:noFill/>
        </p:spPr>
        <p:txBody>
          <a:bodyPr/>
          <a:lstStyle/>
          <a:p>
            <a:fld id="{91760179-FBD8-4D1C-9D82-D94EF9E24DF5}" type="slidenum">
              <a:rPr lang="ar-SA" altLang="en-US">
                <a:solidFill>
                  <a:prstClr val="black"/>
                </a:solidFill>
              </a:rPr>
              <a:pPr/>
              <a:t>36</a:t>
            </a:fld>
            <a:endParaRPr lang="en-US" altLang="en-US">
              <a:solidFill>
                <a:prstClr val="black"/>
              </a:solidFill>
            </a:endParaRPr>
          </a:p>
        </p:txBody>
      </p:sp>
      <p:sp>
        <p:nvSpPr>
          <p:cNvPr id="276483" name="Rectangle 2"/>
          <p:cNvSpPr>
            <a:spLocks noGrp="1" noRot="1" noChangeAspect="1" noChangeArrowheads="1" noTextEdit="1"/>
          </p:cNvSpPr>
          <p:nvPr>
            <p:ph type="sldImg"/>
          </p:nvPr>
        </p:nvSpPr>
        <p:spPr>
          <a:xfrm>
            <a:off x="381000" y="685800"/>
            <a:ext cx="6096000" cy="3429000"/>
          </a:xfrm>
          <a:ln/>
        </p:spPr>
      </p:sp>
      <p:sp>
        <p:nvSpPr>
          <p:cNvPr id="276484"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noFill/>
        </p:spPr>
        <p:txBody>
          <a:bodyPr/>
          <a:lstStyle/>
          <a:p>
            <a:fld id="{AC6485FB-59E8-4324-8BCB-C1D1EA9D8701}" type="slidenum">
              <a:rPr lang="ar-SA" altLang="en-US">
                <a:solidFill>
                  <a:prstClr val="black"/>
                </a:solidFill>
              </a:rPr>
              <a:pPr/>
              <a:t>37</a:t>
            </a:fld>
            <a:endParaRPr lang="en-US" altLang="en-US">
              <a:solidFill>
                <a:prstClr val="black"/>
              </a:solidFill>
            </a:endParaRPr>
          </a:p>
        </p:txBody>
      </p:sp>
      <p:sp>
        <p:nvSpPr>
          <p:cNvPr id="277507" name="Rectangle 2"/>
          <p:cNvSpPr>
            <a:spLocks noGrp="1" noRot="1" noChangeAspect="1" noChangeArrowheads="1" noTextEdit="1"/>
          </p:cNvSpPr>
          <p:nvPr>
            <p:ph type="sldImg"/>
          </p:nvPr>
        </p:nvSpPr>
        <p:spPr>
          <a:xfrm>
            <a:off x="381000" y="685800"/>
            <a:ext cx="6096000" cy="3429000"/>
          </a:xfrm>
          <a:ln/>
        </p:spPr>
      </p:sp>
      <p:sp>
        <p:nvSpPr>
          <p:cNvPr id="277508"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30A7BF85-8FFD-4F2A-B1C6-6FA480A9717E}" type="slidenum">
              <a:rPr lang="ar-SA" altLang="en-US">
                <a:solidFill>
                  <a:prstClr val="black"/>
                </a:solidFill>
              </a:rPr>
              <a:pPr/>
              <a:t>38</a:t>
            </a:fld>
            <a:endParaRPr lang="en-US" altLang="en-US">
              <a:solidFill>
                <a:prstClr val="black"/>
              </a:solidFill>
            </a:endParaRPr>
          </a:p>
        </p:txBody>
      </p:sp>
      <p:sp>
        <p:nvSpPr>
          <p:cNvPr id="278531" name="Rectangle 2"/>
          <p:cNvSpPr>
            <a:spLocks noGrp="1" noRot="1" noChangeAspect="1" noChangeArrowheads="1" noTextEdit="1"/>
          </p:cNvSpPr>
          <p:nvPr>
            <p:ph type="sldImg"/>
          </p:nvPr>
        </p:nvSpPr>
        <p:spPr>
          <a:xfrm>
            <a:off x="381000" y="685800"/>
            <a:ext cx="6096000" cy="3429000"/>
          </a:xfrm>
          <a:ln/>
        </p:spPr>
      </p:sp>
      <p:sp>
        <p:nvSpPr>
          <p:cNvPr id="278532"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30A7BF85-8FFD-4F2A-B1C6-6FA480A9717E}" type="slidenum">
              <a:rPr lang="ar-SA" altLang="en-US">
                <a:solidFill>
                  <a:prstClr val="black"/>
                </a:solidFill>
              </a:rPr>
              <a:pPr/>
              <a:t>39</a:t>
            </a:fld>
            <a:endParaRPr lang="en-US" altLang="en-US">
              <a:solidFill>
                <a:prstClr val="black"/>
              </a:solidFill>
            </a:endParaRPr>
          </a:p>
        </p:txBody>
      </p:sp>
      <p:sp>
        <p:nvSpPr>
          <p:cNvPr id="278531" name="Rectangle 2"/>
          <p:cNvSpPr>
            <a:spLocks noGrp="1" noRot="1" noChangeAspect="1" noChangeArrowheads="1" noTextEdit="1"/>
          </p:cNvSpPr>
          <p:nvPr>
            <p:ph type="sldImg"/>
          </p:nvPr>
        </p:nvSpPr>
        <p:spPr>
          <a:xfrm>
            <a:off x="381000" y="685800"/>
            <a:ext cx="6096000" cy="3429000"/>
          </a:xfrm>
          <a:ln/>
        </p:spPr>
      </p:sp>
      <p:sp>
        <p:nvSpPr>
          <p:cNvPr id="278532"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6D6D04-3FEB-4472-BB14-C5FB637BF412}" type="slidenum">
              <a:rPr lang="ar-EG"/>
              <a:pPr/>
              <a:t>43</a:t>
            </a:fld>
            <a:endParaRPr lang="en-US"/>
          </a:p>
        </p:txBody>
      </p:sp>
      <p:sp>
        <p:nvSpPr>
          <p:cNvPr id="1563650" name="Rectangle 2"/>
          <p:cNvSpPr>
            <a:spLocks noGrp="1" noRot="1" noChangeAspect="1" noChangeArrowheads="1" noTextEdit="1"/>
          </p:cNvSpPr>
          <p:nvPr>
            <p:ph type="sldImg"/>
          </p:nvPr>
        </p:nvSpPr>
        <p:spPr>
          <a:ln/>
        </p:spPr>
      </p:sp>
      <p:sp>
        <p:nvSpPr>
          <p:cNvPr id="1563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6D6D04-3FEB-4472-BB14-C5FB637BF412}" type="slidenum">
              <a:rPr lang="ar-EG"/>
              <a:pPr/>
              <a:t>44</a:t>
            </a:fld>
            <a:endParaRPr lang="en-US"/>
          </a:p>
        </p:txBody>
      </p:sp>
      <p:sp>
        <p:nvSpPr>
          <p:cNvPr id="1563650" name="Rectangle 2"/>
          <p:cNvSpPr>
            <a:spLocks noGrp="1" noRot="1" noChangeAspect="1" noChangeArrowheads="1" noTextEdit="1"/>
          </p:cNvSpPr>
          <p:nvPr>
            <p:ph type="sldImg"/>
          </p:nvPr>
        </p:nvSpPr>
        <p:spPr>
          <a:ln/>
        </p:spPr>
      </p:sp>
      <p:sp>
        <p:nvSpPr>
          <p:cNvPr id="1563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6D6D04-3FEB-4472-BB14-C5FB637BF412}" type="slidenum">
              <a:rPr lang="ar-EG"/>
              <a:pPr/>
              <a:t>45</a:t>
            </a:fld>
            <a:endParaRPr lang="en-US"/>
          </a:p>
        </p:txBody>
      </p:sp>
      <p:sp>
        <p:nvSpPr>
          <p:cNvPr id="1563650" name="Rectangle 2"/>
          <p:cNvSpPr>
            <a:spLocks noGrp="1" noRot="1" noChangeAspect="1" noChangeArrowheads="1" noTextEdit="1"/>
          </p:cNvSpPr>
          <p:nvPr>
            <p:ph type="sldImg"/>
          </p:nvPr>
        </p:nvSpPr>
        <p:spPr>
          <a:ln/>
        </p:spPr>
      </p:sp>
      <p:sp>
        <p:nvSpPr>
          <p:cNvPr id="1563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6D6D04-3FEB-4472-BB14-C5FB637BF412}" type="slidenum">
              <a:rPr lang="ar-EG"/>
              <a:pPr/>
              <a:t>46</a:t>
            </a:fld>
            <a:endParaRPr lang="en-US"/>
          </a:p>
        </p:txBody>
      </p:sp>
      <p:sp>
        <p:nvSpPr>
          <p:cNvPr id="1563650" name="Rectangle 2"/>
          <p:cNvSpPr>
            <a:spLocks noGrp="1" noRot="1" noChangeAspect="1" noChangeArrowheads="1" noTextEdit="1"/>
          </p:cNvSpPr>
          <p:nvPr>
            <p:ph type="sldImg"/>
          </p:nvPr>
        </p:nvSpPr>
        <p:spPr>
          <a:ln/>
        </p:spPr>
      </p:sp>
      <p:sp>
        <p:nvSpPr>
          <p:cNvPr id="1563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6D6D04-3FEB-4472-BB14-C5FB637BF412}" type="slidenum">
              <a:rPr lang="ar-EG"/>
              <a:pPr/>
              <a:t>47</a:t>
            </a:fld>
            <a:endParaRPr lang="en-US"/>
          </a:p>
        </p:txBody>
      </p:sp>
      <p:sp>
        <p:nvSpPr>
          <p:cNvPr id="1563650" name="Rectangle 2"/>
          <p:cNvSpPr>
            <a:spLocks noGrp="1" noRot="1" noChangeAspect="1" noChangeArrowheads="1" noTextEdit="1"/>
          </p:cNvSpPr>
          <p:nvPr>
            <p:ph type="sldImg"/>
          </p:nvPr>
        </p:nvSpPr>
        <p:spPr>
          <a:ln/>
        </p:spPr>
      </p:sp>
      <p:sp>
        <p:nvSpPr>
          <p:cNvPr id="1563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6D6D04-3FEB-4472-BB14-C5FB637BF412}" type="slidenum">
              <a:rPr lang="ar-EG"/>
              <a:pPr/>
              <a:t>48</a:t>
            </a:fld>
            <a:endParaRPr lang="en-US"/>
          </a:p>
        </p:txBody>
      </p:sp>
      <p:sp>
        <p:nvSpPr>
          <p:cNvPr id="1563650" name="Rectangle 2"/>
          <p:cNvSpPr>
            <a:spLocks noGrp="1" noRot="1" noChangeAspect="1" noChangeArrowheads="1" noTextEdit="1"/>
          </p:cNvSpPr>
          <p:nvPr>
            <p:ph type="sldImg"/>
          </p:nvPr>
        </p:nvSpPr>
        <p:spPr>
          <a:ln/>
        </p:spPr>
      </p:sp>
      <p:sp>
        <p:nvSpPr>
          <p:cNvPr id="1563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noFill/>
        </p:spPr>
        <p:txBody>
          <a:bodyPr/>
          <a:lstStyle/>
          <a:p>
            <a:fld id="{342B68B1-4953-46BF-96F9-F9CB25926194}" type="slidenum">
              <a:rPr lang="ar-SA" altLang="en-US">
                <a:solidFill>
                  <a:prstClr val="black"/>
                </a:solidFill>
              </a:rPr>
              <a:pPr/>
              <a:t>28</a:t>
            </a:fld>
            <a:endParaRPr lang="en-US" altLang="en-US">
              <a:solidFill>
                <a:prstClr val="black"/>
              </a:solidFill>
            </a:endParaRPr>
          </a:p>
        </p:txBody>
      </p:sp>
      <p:sp>
        <p:nvSpPr>
          <p:cNvPr id="267267" name="Rectangle 2"/>
          <p:cNvSpPr>
            <a:spLocks noGrp="1" noRot="1" noChangeAspect="1" noChangeArrowheads="1" noTextEdit="1"/>
          </p:cNvSpPr>
          <p:nvPr>
            <p:ph type="sldImg"/>
          </p:nvPr>
        </p:nvSpPr>
        <p:spPr>
          <a:xfrm>
            <a:off x="381000" y="685800"/>
            <a:ext cx="6096000" cy="3429000"/>
          </a:xfrm>
          <a:ln/>
        </p:spPr>
      </p:sp>
      <p:sp>
        <p:nvSpPr>
          <p:cNvPr id="267268"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6D6D04-3FEB-4472-BB14-C5FB637BF412}" type="slidenum">
              <a:rPr lang="ar-EG"/>
              <a:pPr/>
              <a:t>49</a:t>
            </a:fld>
            <a:endParaRPr lang="en-US"/>
          </a:p>
        </p:txBody>
      </p:sp>
      <p:sp>
        <p:nvSpPr>
          <p:cNvPr id="1563650" name="Rectangle 2"/>
          <p:cNvSpPr>
            <a:spLocks noGrp="1" noRot="1" noChangeAspect="1" noChangeArrowheads="1" noTextEdit="1"/>
          </p:cNvSpPr>
          <p:nvPr>
            <p:ph type="sldImg"/>
          </p:nvPr>
        </p:nvSpPr>
        <p:spPr>
          <a:ln/>
        </p:spPr>
      </p:sp>
      <p:sp>
        <p:nvSpPr>
          <p:cNvPr id="1563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6D6D04-3FEB-4472-BB14-C5FB637BF412}" type="slidenum">
              <a:rPr lang="ar-EG"/>
              <a:pPr/>
              <a:t>50</a:t>
            </a:fld>
            <a:endParaRPr lang="en-US"/>
          </a:p>
        </p:txBody>
      </p:sp>
      <p:sp>
        <p:nvSpPr>
          <p:cNvPr id="1563650" name="Rectangle 2"/>
          <p:cNvSpPr>
            <a:spLocks noGrp="1" noRot="1" noChangeAspect="1" noChangeArrowheads="1" noTextEdit="1"/>
          </p:cNvSpPr>
          <p:nvPr>
            <p:ph type="sldImg"/>
          </p:nvPr>
        </p:nvSpPr>
        <p:spPr>
          <a:ln/>
        </p:spPr>
      </p:sp>
      <p:sp>
        <p:nvSpPr>
          <p:cNvPr id="1563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6D6D04-3FEB-4472-BB14-C5FB637BF412}" type="slidenum">
              <a:rPr lang="ar-EG"/>
              <a:pPr/>
              <a:t>51</a:t>
            </a:fld>
            <a:endParaRPr lang="en-US"/>
          </a:p>
        </p:txBody>
      </p:sp>
      <p:sp>
        <p:nvSpPr>
          <p:cNvPr id="1563650" name="Rectangle 2"/>
          <p:cNvSpPr>
            <a:spLocks noGrp="1" noRot="1" noChangeAspect="1" noChangeArrowheads="1" noTextEdit="1"/>
          </p:cNvSpPr>
          <p:nvPr>
            <p:ph type="sldImg"/>
          </p:nvPr>
        </p:nvSpPr>
        <p:spPr>
          <a:ln/>
        </p:spPr>
      </p:sp>
      <p:sp>
        <p:nvSpPr>
          <p:cNvPr id="1563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6D6D04-3FEB-4472-BB14-C5FB637BF412}" type="slidenum">
              <a:rPr lang="ar-EG"/>
              <a:pPr/>
              <a:t>52</a:t>
            </a:fld>
            <a:endParaRPr lang="en-US"/>
          </a:p>
        </p:txBody>
      </p:sp>
      <p:sp>
        <p:nvSpPr>
          <p:cNvPr id="1563650" name="Rectangle 2"/>
          <p:cNvSpPr>
            <a:spLocks noGrp="1" noRot="1" noChangeAspect="1" noChangeArrowheads="1" noTextEdit="1"/>
          </p:cNvSpPr>
          <p:nvPr>
            <p:ph type="sldImg"/>
          </p:nvPr>
        </p:nvSpPr>
        <p:spPr>
          <a:ln/>
        </p:spPr>
      </p:sp>
      <p:sp>
        <p:nvSpPr>
          <p:cNvPr id="1563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6D6D04-3FEB-4472-BB14-C5FB637BF412}" type="slidenum">
              <a:rPr lang="ar-EG"/>
              <a:pPr/>
              <a:t>53</a:t>
            </a:fld>
            <a:endParaRPr lang="en-US"/>
          </a:p>
        </p:txBody>
      </p:sp>
      <p:sp>
        <p:nvSpPr>
          <p:cNvPr id="1563650" name="Rectangle 2"/>
          <p:cNvSpPr>
            <a:spLocks noGrp="1" noRot="1" noChangeAspect="1" noChangeArrowheads="1" noTextEdit="1"/>
          </p:cNvSpPr>
          <p:nvPr>
            <p:ph type="sldImg"/>
          </p:nvPr>
        </p:nvSpPr>
        <p:spPr>
          <a:ln/>
        </p:spPr>
      </p:sp>
      <p:sp>
        <p:nvSpPr>
          <p:cNvPr id="1563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6D6D04-3FEB-4472-BB14-C5FB637BF412}" type="slidenum">
              <a:rPr lang="ar-EG"/>
              <a:pPr/>
              <a:t>54</a:t>
            </a:fld>
            <a:endParaRPr lang="en-US"/>
          </a:p>
        </p:txBody>
      </p:sp>
      <p:sp>
        <p:nvSpPr>
          <p:cNvPr id="1563650" name="Rectangle 2"/>
          <p:cNvSpPr>
            <a:spLocks noGrp="1" noRot="1" noChangeAspect="1" noChangeArrowheads="1" noTextEdit="1"/>
          </p:cNvSpPr>
          <p:nvPr>
            <p:ph type="sldImg"/>
          </p:nvPr>
        </p:nvSpPr>
        <p:spPr>
          <a:ln/>
        </p:spPr>
      </p:sp>
      <p:sp>
        <p:nvSpPr>
          <p:cNvPr id="1563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6D6D04-3FEB-4472-BB14-C5FB637BF412}" type="slidenum">
              <a:rPr lang="ar-EG"/>
              <a:pPr/>
              <a:t>55</a:t>
            </a:fld>
            <a:endParaRPr lang="en-US"/>
          </a:p>
        </p:txBody>
      </p:sp>
      <p:sp>
        <p:nvSpPr>
          <p:cNvPr id="1563650" name="Rectangle 2"/>
          <p:cNvSpPr>
            <a:spLocks noGrp="1" noRot="1" noChangeAspect="1" noChangeArrowheads="1" noTextEdit="1"/>
          </p:cNvSpPr>
          <p:nvPr>
            <p:ph type="sldImg"/>
          </p:nvPr>
        </p:nvSpPr>
        <p:spPr>
          <a:ln/>
        </p:spPr>
      </p:sp>
      <p:sp>
        <p:nvSpPr>
          <p:cNvPr id="1563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6D6D04-3FEB-4472-BB14-C5FB637BF412}" type="slidenum">
              <a:rPr lang="ar-EG"/>
              <a:pPr/>
              <a:t>56</a:t>
            </a:fld>
            <a:endParaRPr lang="en-US"/>
          </a:p>
        </p:txBody>
      </p:sp>
      <p:sp>
        <p:nvSpPr>
          <p:cNvPr id="1563650" name="Rectangle 2"/>
          <p:cNvSpPr>
            <a:spLocks noGrp="1" noRot="1" noChangeAspect="1" noChangeArrowheads="1" noTextEdit="1"/>
          </p:cNvSpPr>
          <p:nvPr>
            <p:ph type="sldImg"/>
          </p:nvPr>
        </p:nvSpPr>
        <p:spPr>
          <a:ln/>
        </p:spPr>
      </p:sp>
      <p:sp>
        <p:nvSpPr>
          <p:cNvPr id="1563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6D6D04-3FEB-4472-BB14-C5FB637BF412}" type="slidenum">
              <a:rPr lang="ar-EG"/>
              <a:pPr/>
              <a:t>57</a:t>
            </a:fld>
            <a:endParaRPr lang="en-US"/>
          </a:p>
        </p:txBody>
      </p:sp>
      <p:sp>
        <p:nvSpPr>
          <p:cNvPr id="1563650" name="Rectangle 2"/>
          <p:cNvSpPr>
            <a:spLocks noGrp="1" noRot="1" noChangeAspect="1" noChangeArrowheads="1" noTextEdit="1"/>
          </p:cNvSpPr>
          <p:nvPr>
            <p:ph type="sldImg"/>
          </p:nvPr>
        </p:nvSpPr>
        <p:spPr>
          <a:ln/>
        </p:spPr>
      </p:sp>
      <p:sp>
        <p:nvSpPr>
          <p:cNvPr id="1563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6D6D04-3FEB-4472-BB14-C5FB637BF412}" type="slidenum">
              <a:rPr lang="ar-EG"/>
              <a:pPr/>
              <a:t>58</a:t>
            </a:fld>
            <a:endParaRPr lang="en-US"/>
          </a:p>
        </p:txBody>
      </p:sp>
      <p:sp>
        <p:nvSpPr>
          <p:cNvPr id="1563650" name="Rectangle 2"/>
          <p:cNvSpPr>
            <a:spLocks noGrp="1" noRot="1" noChangeAspect="1" noChangeArrowheads="1" noTextEdit="1"/>
          </p:cNvSpPr>
          <p:nvPr>
            <p:ph type="sldImg"/>
          </p:nvPr>
        </p:nvSpPr>
        <p:spPr>
          <a:ln/>
        </p:spPr>
      </p:sp>
      <p:sp>
        <p:nvSpPr>
          <p:cNvPr id="1563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p:spPr>
        <p:txBody>
          <a:bodyPr/>
          <a:lstStyle/>
          <a:p>
            <a:fld id="{D6C8E0B4-4967-4F3A-BCA4-C2D63C100B57}" type="slidenum">
              <a:rPr lang="ar-SA" altLang="en-US">
                <a:solidFill>
                  <a:prstClr val="black"/>
                </a:solidFill>
              </a:rPr>
              <a:pPr/>
              <a:t>29</a:t>
            </a:fld>
            <a:endParaRPr lang="en-US" altLang="en-US">
              <a:solidFill>
                <a:prstClr val="black"/>
              </a:solidFill>
            </a:endParaRPr>
          </a:p>
        </p:txBody>
      </p:sp>
      <p:sp>
        <p:nvSpPr>
          <p:cNvPr id="268291" name="Rectangle 2"/>
          <p:cNvSpPr>
            <a:spLocks noGrp="1" noRot="1" noChangeAspect="1" noChangeArrowheads="1" noTextEdit="1"/>
          </p:cNvSpPr>
          <p:nvPr>
            <p:ph type="sldImg"/>
          </p:nvPr>
        </p:nvSpPr>
        <p:spPr>
          <a:xfrm>
            <a:off x="381000" y="685800"/>
            <a:ext cx="6096000" cy="3429000"/>
          </a:xfrm>
          <a:ln/>
        </p:spPr>
      </p:sp>
      <p:sp>
        <p:nvSpPr>
          <p:cNvPr id="268292"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6D6D04-3FEB-4472-BB14-C5FB637BF412}" type="slidenum">
              <a:rPr lang="ar-EG"/>
              <a:pPr/>
              <a:t>60</a:t>
            </a:fld>
            <a:endParaRPr lang="en-US"/>
          </a:p>
        </p:txBody>
      </p:sp>
      <p:sp>
        <p:nvSpPr>
          <p:cNvPr id="1563650" name="Rectangle 2"/>
          <p:cNvSpPr>
            <a:spLocks noGrp="1" noRot="1" noChangeAspect="1" noChangeArrowheads="1" noTextEdit="1"/>
          </p:cNvSpPr>
          <p:nvPr>
            <p:ph type="sldImg"/>
          </p:nvPr>
        </p:nvSpPr>
        <p:spPr>
          <a:ln/>
        </p:spPr>
      </p:sp>
      <p:sp>
        <p:nvSpPr>
          <p:cNvPr id="1563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6D6D04-3FEB-4472-BB14-C5FB637BF412}" type="slidenum">
              <a:rPr lang="ar-EG"/>
              <a:pPr/>
              <a:t>61</a:t>
            </a:fld>
            <a:endParaRPr lang="en-US"/>
          </a:p>
        </p:txBody>
      </p:sp>
      <p:sp>
        <p:nvSpPr>
          <p:cNvPr id="1563650" name="Rectangle 2"/>
          <p:cNvSpPr>
            <a:spLocks noGrp="1" noRot="1" noChangeAspect="1" noChangeArrowheads="1" noTextEdit="1"/>
          </p:cNvSpPr>
          <p:nvPr>
            <p:ph type="sldImg"/>
          </p:nvPr>
        </p:nvSpPr>
        <p:spPr>
          <a:ln/>
        </p:spPr>
      </p:sp>
      <p:sp>
        <p:nvSpPr>
          <p:cNvPr id="1563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6D6D04-3FEB-4472-BB14-C5FB637BF412}" type="slidenum">
              <a:rPr lang="ar-EG"/>
              <a:pPr/>
              <a:t>62</a:t>
            </a:fld>
            <a:endParaRPr lang="en-US"/>
          </a:p>
        </p:txBody>
      </p:sp>
      <p:sp>
        <p:nvSpPr>
          <p:cNvPr id="1563650" name="Rectangle 2"/>
          <p:cNvSpPr>
            <a:spLocks noGrp="1" noRot="1" noChangeAspect="1" noChangeArrowheads="1" noTextEdit="1"/>
          </p:cNvSpPr>
          <p:nvPr>
            <p:ph type="sldImg"/>
          </p:nvPr>
        </p:nvSpPr>
        <p:spPr>
          <a:ln/>
        </p:spPr>
      </p:sp>
      <p:sp>
        <p:nvSpPr>
          <p:cNvPr id="1563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6D6D04-3FEB-4472-BB14-C5FB637BF412}" type="slidenum">
              <a:rPr lang="ar-EG"/>
              <a:pPr/>
              <a:t>63</a:t>
            </a:fld>
            <a:endParaRPr lang="en-US"/>
          </a:p>
        </p:txBody>
      </p:sp>
      <p:sp>
        <p:nvSpPr>
          <p:cNvPr id="1563650" name="Rectangle 2"/>
          <p:cNvSpPr>
            <a:spLocks noGrp="1" noRot="1" noChangeAspect="1" noChangeArrowheads="1" noTextEdit="1"/>
          </p:cNvSpPr>
          <p:nvPr>
            <p:ph type="sldImg"/>
          </p:nvPr>
        </p:nvSpPr>
        <p:spPr>
          <a:ln/>
        </p:spPr>
      </p:sp>
      <p:sp>
        <p:nvSpPr>
          <p:cNvPr id="1563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6D6D04-3FEB-4472-BB14-C5FB637BF412}" type="slidenum">
              <a:rPr lang="ar-EG"/>
              <a:pPr/>
              <a:t>64</a:t>
            </a:fld>
            <a:endParaRPr lang="en-US"/>
          </a:p>
        </p:txBody>
      </p:sp>
      <p:sp>
        <p:nvSpPr>
          <p:cNvPr id="1563650" name="Rectangle 2"/>
          <p:cNvSpPr>
            <a:spLocks noGrp="1" noRot="1" noChangeAspect="1" noChangeArrowheads="1" noTextEdit="1"/>
          </p:cNvSpPr>
          <p:nvPr>
            <p:ph type="sldImg"/>
          </p:nvPr>
        </p:nvSpPr>
        <p:spPr>
          <a:ln/>
        </p:spPr>
      </p:sp>
      <p:sp>
        <p:nvSpPr>
          <p:cNvPr id="1563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7"/>
          <p:cNvSpPr>
            <a:spLocks noGrp="1" noChangeArrowheads="1"/>
          </p:cNvSpPr>
          <p:nvPr>
            <p:ph type="sldNum" sz="quarter" idx="5"/>
          </p:nvPr>
        </p:nvSpPr>
        <p:spPr>
          <a:noFill/>
        </p:spPr>
        <p:txBody>
          <a:bodyPr/>
          <a:lstStyle/>
          <a:p>
            <a:fld id="{28F59679-B7D0-4C11-BBB8-3A04FFC521E6}" type="slidenum">
              <a:rPr lang="ar-SA" altLang="en-US">
                <a:solidFill>
                  <a:prstClr val="black"/>
                </a:solidFill>
              </a:rPr>
              <a:pPr/>
              <a:t>68</a:t>
            </a:fld>
            <a:endParaRPr lang="en-US" altLang="en-US">
              <a:solidFill>
                <a:prstClr val="black"/>
              </a:solidFill>
            </a:endParaRPr>
          </a:p>
        </p:txBody>
      </p:sp>
      <p:sp>
        <p:nvSpPr>
          <p:cNvPr id="316419" name="Rectangle 2"/>
          <p:cNvSpPr>
            <a:spLocks noGrp="1" noRot="1" noChangeAspect="1" noChangeArrowheads="1" noTextEdit="1"/>
          </p:cNvSpPr>
          <p:nvPr>
            <p:ph type="sldImg"/>
          </p:nvPr>
        </p:nvSpPr>
        <p:spPr>
          <a:xfrm>
            <a:off x="381000" y="685800"/>
            <a:ext cx="6096000" cy="3429000"/>
          </a:xfrm>
          <a:ln/>
        </p:spPr>
      </p:sp>
      <p:sp>
        <p:nvSpPr>
          <p:cNvPr id="316420"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7"/>
          <p:cNvSpPr>
            <a:spLocks noGrp="1" noChangeArrowheads="1"/>
          </p:cNvSpPr>
          <p:nvPr>
            <p:ph type="sldNum" sz="quarter" idx="5"/>
          </p:nvPr>
        </p:nvSpPr>
        <p:spPr>
          <a:noFill/>
        </p:spPr>
        <p:txBody>
          <a:bodyPr/>
          <a:lstStyle/>
          <a:p>
            <a:fld id="{FFAC69A3-2E4F-40D8-AEE2-95DA8BF59379}" type="slidenum">
              <a:rPr lang="ar-SA" altLang="en-US">
                <a:solidFill>
                  <a:prstClr val="black"/>
                </a:solidFill>
              </a:rPr>
              <a:pPr/>
              <a:t>69</a:t>
            </a:fld>
            <a:endParaRPr lang="en-US" altLang="en-US">
              <a:solidFill>
                <a:prstClr val="black"/>
              </a:solidFill>
            </a:endParaRPr>
          </a:p>
        </p:txBody>
      </p:sp>
      <p:sp>
        <p:nvSpPr>
          <p:cNvPr id="317443" name="Rectangle 2"/>
          <p:cNvSpPr>
            <a:spLocks noGrp="1" noRot="1" noChangeAspect="1" noChangeArrowheads="1" noTextEdit="1"/>
          </p:cNvSpPr>
          <p:nvPr>
            <p:ph type="sldImg"/>
          </p:nvPr>
        </p:nvSpPr>
        <p:spPr>
          <a:xfrm>
            <a:off x="381000" y="685800"/>
            <a:ext cx="6096000" cy="3429000"/>
          </a:xfrm>
          <a:ln/>
        </p:spPr>
      </p:sp>
      <p:sp>
        <p:nvSpPr>
          <p:cNvPr id="317444"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a:noFill/>
        </p:spPr>
        <p:txBody>
          <a:bodyPr/>
          <a:lstStyle/>
          <a:p>
            <a:fld id="{E10E080E-B8FE-40EB-8B6B-8C246AA5B909}" type="slidenum">
              <a:rPr lang="ar-SA" altLang="en-US">
                <a:solidFill>
                  <a:prstClr val="black"/>
                </a:solidFill>
              </a:rPr>
              <a:pPr/>
              <a:t>70</a:t>
            </a:fld>
            <a:endParaRPr lang="en-US" altLang="en-US">
              <a:solidFill>
                <a:prstClr val="black"/>
              </a:solidFill>
            </a:endParaRPr>
          </a:p>
        </p:txBody>
      </p:sp>
      <p:sp>
        <p:nvSpPr>
          <p:cNvPr id="318467" name="Rectangle 2"/>
          <p:cNvSpPr>
            <a:spLocks noGrp="1" noRot="1" noChangeAspect="1" noChangeArrowheads="1" noTextEdit="1"/>
          </p:cNvSpPr>
          <p:nvPr>
            <p:ph type="sldImg"/>
          </p:nvPr>
        </p:nvSpPr>
        <p:spPr>
          <a:xfrm>
            <a:off x="381000" y="685800"/>
            <a:ext cx="6096000" cy="3429000"/>
          </a:xfrm>
          <a:ln/>
        </p:spPr>
      </p:sp>
      <p:sp>
        <p:nvSpPr>
          <p:cNvPr id="318468"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7"/>
          <p:cNvSpPr>
            <a:spLocks noGrp="1" noChangeArrowheads="1"/>
          </p:cNvSpPr>
          <p:nvPr>
            <p:ph type="sldNum" sz="quarter" idx="5"/>
          </p:nvPr>
        </p:nvSpPr>
        <p:spPr>
          <a:noFill/>
        </p:spPr>
        <p:txBody>
          <a:bodyPr/>
          <a:lstStyle/>
          <a:p>
            <a:fld id="{1A227926-5841-410D-99DD-A7B1684FCA6D}" type="slidenum">
              <a:rPr lang="ar-SA" altLang="en-US">
                <a:solidFill>
                  <a:prstClr val="black"/>
                </a:solidFill>
              </a:rPr>
              <a:pPr/>
              <a:t>71</a:t>
            </a:fld>
            <a:endParaRPr lang="en-US" altLang="en-US">
              <a:solidFill>
                <a:prstClr val="black"/>
              </a:solidFill>
            </a:endParaRPr>
          </a:p>
        </p:txBody>
      </p:sp>
      <p:sp>
        <p:nvSpPr>
          <p:cNvPr id="319491" name="Rectangle 2"/>
          <p:cNvSpPr>
            <a:spLocks noGrp="1" noRot="1" noChangeAspect="1" noChangeArrowheads="1" noTextEdit="1"/>
          </p:cNvSpPr>
          <p:nvPr>
            <p:ph type="sldImg"/>
          </p:nvPr>
        </p:nvSpPr>
        <p:spPr>
          <a:xfrm>
            <a:off x="381000" y="685800"/>
            <a:ext cx="6096000" cy="3429000"/>
          </a:xfrm>
          <a:ln/>
        </p:spPr>
      </p:sp>
      <p:sp>
        <p:nvSpPr>
          <p:cNvPr id="319492"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7"/>
          <p:cNvSpPr>
            <a:spLocks noGrp="1" noChangeArrowheads="1"/>
          </p:cNvSpPr>
          <p:nvPr>
            <p:ph type="sldNum" sz="quarter" idx="5"/>
          </p:nvPr>
        </p:nvSpPr>
        <p:spPr>
          <a:noFill/>
        </p:spPr>
        <p:txBody>
          <a:bodyPr/>
          <a:lstStyle/>
          <a:p>
            <a:fld id="{E3FC8D76-8E95-4CE2-911B-DFE633928E25}" type="slidenum">
              <a:rPr lang="ar-SA" altLang="en-US">
                <a:solidFill>
                  <a:prstClr val="black"/>
                </a:solidFill>
              </a:rPr>
              <a:pPr/>
              <a:t>72</a:t>
            </a:fld>
            <a:endParaRPr lang="en-US" altLang="en-US">
              <a:solidFill>
                <a:prstClr val="black"/>
              </a:solidFill>
            </a:endParaRPr>
          </a:p>
        </p:txBody>
      </p:sp>
      <p:sp>
        <p:nvSpPr>
          <p:cNvPr id="320515" name="Rectangle 2"/>
          <p:cNvSpPr>
            <a:spLocks noGrp="1" noRot="1" noChangeAspect="1" noChangeArrowheads="1" noTextEdit="1"/>
          </p:cNvSpPr>
          <p:nvPr>
            <p:ph type="sldImg"/>
          </p:nvPr>
        </p:nvSpPr>
        <p:spPr>
          <a:xfrm>
            <a:off x="381000" y="685800"/>
            <a:ext cx="6096000" cy="3429000"/>
          </a:xfrm>
          <a:ln/>
        </p:spPr>
      </p:sp>
      <p:sp>
        <p:nvSpPr>
          <p:cNvPr id="320516"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8A81CDA5-7BBA-4BD8-A217-7071804BBE75}" type="slidenum">
              <a:rPr lang="ar-SA" altLang="en-US">
                <a:solidFill>
                  <a:prstClr val="black"/>
                </a:solidFill>
              </a:rPr>
              <a:pPr/>
              <a:t>30</a:t>
            </a:fld>
            <a:endParaRPr lang="en-US" altLang="en-US">
              <a:solidFill>
                <a:prstClr val="black"/>
              </a:solidFill>
            </a:endParaRPr>
          </a:p>
        </p:txBody>
      </p:sp>
      <p:sp>
        <p:nvSpPr>
          <p:cNvPr id="269315" name="Rectangle 2"/>
          <p:cNvSpPr>
            <a:spLocks noGrp="1" noRot="1" noChangeAspect="1" noChangeArrowheads="1" noTextEdit="1"/>
          </p:cNvSpPr>
          <p:nvPr>
            <p:ph type="sldImg"/>
          </p:nvPr>
        </p:nvSpPr>
        <p:spPr>
          <a:xfrm>
            <a:off x="381000" y="685800"/>
            <a:ext cx="6096000" cy="3429000"/>
          </a:xfrm>
          <a:ln/>
        </p:spPr>
      </p:sp>
      <p:sp>
        <p:nvSpPr>
          <p:cNvPr id="269316"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BEBF0090-EC47-40E6-B814-D2351CEFB5AC}" type="slidenum">
              <a:rPr lang="ar-SA"/>
              <a:pPr/>
              <a:t>73</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E0502278-3DA6-4694-9F0B-AFB3343FE4E0}" type="slidenum">
              <a:rPr lang="ar-SA"/>
              <a:pPr/>
              <a:t>74</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E5265A-9F62-4095-AF21-854E67E2BD4E}" type="slidenum">
              <a:rPr lang="ar-EG"/>
              <a:pPr/>
              <a:t>140</a:t>
            </a:fld>
            <a:endParaRPr lang="en-US"/>
          </a:p>
        </p:txBody>
      </p:sp>
      <p:sp>
        <p:nvSpPr>
          <p:cNvPr id="1594370" name="Rectangle 2"/>
          <p:cNvSpPr>
            <a:spLocks noGrp="1" noRot="1" noChangeAspect="1" noChangeArrowheads="1" noTextEdit="1"/>
          </p:cNvSpPr>
          <p:nvPr>
            <p:ph type="sldImg"/>
          </p:nvPr>
        </p:nvSpPr>
        <p:spPr>
          <a:ln/>
        </p:spPr>
      </p:sp>
      <p:sp>
        <p:nvSpPr>
          <p:cNvPr id="1594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E5265A-9F62-4095-AF21-854E67E2BD4E}" type="slidenum">
              <a:rPr lang="ar-EG"/>
              <a:pPr/>
              <a:t>141</a:t>
            </a:fld>
            <a:endParaRPr lang="en-US"/>
          </a:p>
        </p:txBody>
      </p:sp>
      <p:sp>
        <p:nvSpPr>
          <p:cNvPr id="1594370" name="Rectangle 2"/>
          <p:cNvSpPr>
            <a:spLocks noGrp="1" noRot="1" noChangeAspect="1" noChangeArrowheads="1" noTextEdit="1"/>
          </p:cNvSpPr>
          <p:nvPr>
            <p:ph type="sldImg"/>
          </p:nvPr>
        </p:nvSpPr>
        <p:spPr>
          <a:ln/>
        </p:spPr>
      </p:sp>
      <p:sp>
        <p:nvSpPr>
          <p:cNvPr id="1594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E5265A-9F62-4095-AF21-854E67E2BD4E}" type="slidenum">
              <a:rPr lang="ar-EG"/>
              <a:pPr/>
              <a:t>142</a:t>
            </a:fld>
            <a:endParaRPr lang="en-US"/>
          </a:p>
        </p:txBody>
      </p:sp>
      <p:sp>
        <p:nvSpPr>
          <p:cNvPr id="1594370" name="Rectangle 2"/>
          <p:cNvSpPr>
            <a:spLocks noGrp="1" noRot="1" noChangeAspect="1" noChangeArrowheads="1" noTextEdit="1"/>
          </p:cNvSpPr>
          <p:nvPr>
            <p:ph type="sldImg"/>
          </p:nvPr>
        </p:nvSpPr>
        <p:spPr>
          <a:ln/>
        </p:spPr>
      </p:sp>
      <p:sp>
        <p:nvSpPr>
          <p:cNvPr id="1594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E5265A-9F62-4095-AF21-854E67E2BD4E}" type="slidenum">
              <a:rPr lang="ar-EG"/>
              <a:pPr/>
              <a:t>143</a:t>
            </a:fld>
            <a:endParaRPr lang="en-US"/>
          </a:p>
        </p:txBody>
      </p:sp>
      <p:sp>
        <p:nvSpPr>
          <p:cNvPr id="1594370" name="Rectangle 2"/>
          <p:cNvSpPr>
            <a:spLocks noGrp="1" noRot="1" noChangeAspect="1" noChangeArrowheads="1" noTextEdit="1"/>
          </p:cNvSpPr>
          <p:nvPr>
            <p:ph type="sldImg"/>
          </p:nvPr>
        </p:nvSpPr>
        <p:spPr>
          <a:ln/>
        </p:spPr>
      </p:sp>
      <p:sp>
        <p:nvSpPr>
          <p:cNvPr id="1594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E5265A-9F62-4095-AF21-854E67E2BD4E}" type="slidenum">
              <a:rPr lang="ar-EG"/>
              <a:pPr/>
              <a:t>144</a:t>
            </a:fld>
            <a:endParaRPr lang="en-US"/>
          </a:p>
        </p:txBody>
      </p:sp>
      <p:sp>
        <p:nvSpPr>
          <p:cNvPr id="1594370" name="Rectangle 2"/>
          <p:cNvSpPr>
            <a:spLocks noGrp="1" noRot="1" noChangeAspect="1" noChangeArrowheads="1" noTextEdit="1"/>
          </p:cNvSpPr>
          <p:nvPr>
            <p:ph type="sldImg"/>
          </p:nvPr>
        </p:nvSpPr>
        <p:spPr>
          <a:ln/>
        </p:spPr>
      </p:sp>
      <p:sp>
        <p:nvSpPr>
          <p:cNvPr id="1594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E5265A-9F62-4095-AF21-854E67E2BD4E}" type="slidenum">
              <a:rPr lang="ar-EG"/>
              <a:pPr/>
              <a:t>145</a:t>
            </a:fld>
            <a:endParaRPr lang="en-US"/>
          </a:p>
        </p:txBody>
      </p:sp>
      <p:sp>
        <p:nvSpPr>
          <p:cNvPr id="1594370" name="Rectangle 2"/>
          <p:cNvSpPr>
            <a:spLocks noGrp="1" noRot="1" noChangeAspect="1" noChangeArrowheads="1" noTextEdit="1"/>
          </p:cNvSpPr>
          <p:nvPr>
            <p:ph type="sldImg"/>
          </p:nvPr>
        </p:nvSpPr>
        <p:spPr>
          <a:ln/>
        </p:spPr>
      </p:sp>
      <p:sp>
        <p:nvSpPr>
          <p:cNvPr id="1594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E5265A-9F62-4095-AF21-854E67E2BD4E}" type="slidenum">
              <a:rPr lang="ar-EG"/>
              <a:pPr/>
              <a:t>146</a:t>
            </a:fld>
            <a:endParaRPr lang="en-US"/>
          </a:p>
        </p:txBody>
      </p:sp>
      <p:sp>
        <p:nvSpPr>
          <p:cNvPr id="1594370" name="Rectangle 2"/>
          <p:cNvSpPr>
            <a:spLocks noGrp="1" noRot="1" noChangeAspect="1" noChangeArrowheads="1" noTextEdit="1"/>
          </p:cNvSpPr>
          <p:nvPr>
            <p:ph type="sldImg"/>
          </p:nvPr>
        </p:nvSpPr>
        <p:spPr>
          <a:ln/>
        </p:spPr>
      </p:sp>
      <p:sp>
        <p:nvSpPr>
          <p:cNvPr id="1594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E5265A-9F62-4095-AF21-854E67E2BD4E}" type="slidenum">
              <a:rPr lang="ar-EG"/>
              <a:pPr/>
              <a:t>147</a:t>
            </a:fld>
            <a:endParaRPr lang="en-US"/>
          </a:p>
        </p:txBody>
      </p:sp>
      <p:sp>
        <p:nvSpPr>
          <p:cNvPr id="1594370" name="Rectangle 2"/>
          <p:cNvSpPr>
            <a:spLocks noGrp="1" noRot="1" noChangeAspect="1" noChangeArrowheads="1" noTextEdit="1"/>
          </p:cNvSpPr>
          <p:nvPr>
            <p:ph type="sldImg"/>
          </p:nvPr>
        </p:nvSpPr>
        <p:spPr>
          <a:ln/>
        </p:spPr>
      </p:sp>
      <p:sp>
        <p:nvSpPr>
          <p:cNvPr id="1594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p:spPr>
        <p:txBody>
          <a:bodyPr/>
          <a:lstStyle/>
          <a:p>
            <a:fld id="{E07C7710-5CE3-4A65-9A1E-68CF515CAA78}" type="slidenum">
              <a:rPr lang="ar-SA" altLang="en-US">
                <a:solidFill>
                  <a:prstClr val="black"/>
                </a:solidFill>
              </a:rPr>
              <a:pPr/>
              <a:t>31</a:t>
            </a:fld>
            <a:endParaRPr lang="en-US" altLang="en-US">
              <a:solidFill>
                <a:prstClr val="black"/>
              </a:solidFill>
            </a:endParaRPr>
          </a:p>
        </p:txBody>
      </p:sp>
      <p:sp>
        <p:nvSpPr>
          <p:cNvPr id="270339" name="Rectangle 2"/>
          <p:cNvSpPr>
            <a:spLocks noGrp="1" noRot="1" noChangeAspect="1" noChangeArrowheads="1" noTextEdit="1"/>
          </p:cNvSpPr>
          <p:nvPr>
            <p:ph type="sldImg"/>
          </p:nvPr>
        </p:nvSpPr>
        <p:spPr>
          <a:xfrm>
            <a:off x="381000" y="685800"/>
            <a:ext cx="6096000" cy="3429000"/>
          </a:xfrm>
          <a:ln/>
        </p:spPr>
      </p:sp>
      <p:sp>
        <p:nvSpPr>
          <p:cNvPr id="270340"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p>
            <a:fld id="{2EBFBC88-30BE-49E8-8FAF-4A1240B1A295}" type="slidenum">
              <a:rPr lang="ar-SA"/>
              <a:pPr/>
              <a:t>188</a:t>
            </a:fld>
            <a:endParaRPr lang="en-US"/>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7"/>
          <p:cNvSpPr>
            <a:spLocks noGrp="1" noChangeArrowheads="1"/>
          </p:cNvSpPr>
          <p:nvPr>
            <p:ph type="sldNum" sz="quarter" idx="5"/>
          </p:nvPr>
        </p:nvSpPr>
        <p:spPr>
          <a:noFill/>
        </p:spPr>
        <p:txBody>
          <a:bodyPr/>
          <a:lstStyle/>
          <a:p>
            <a:fld id="{185AC015-184B-43C1-B186-E1E78E7FA908}" type="slidenum">
              <a:rPr lang="ar-SA" altLang="en-US" smtClean="0"/>
              <a:pPr/>
              <a:t>260</a:t>
            </a:fld>
            <a:endParaRPr lang="en-US" altLang="en-US"/>
          </a:p>
        </p:txBody>
      </p:sp>
      <p:sp>
        <p:nvSpPr>
          <p:cNvPr id="349187" name="Rectangle 2"/>
          <p:cNvSpPr>
            <a:spLocks noGrp="1" noRot="1" noChangeAspect="1" noChangeArrowheads="1" noTextEdit="1"/>
          </p:cNvSpPr>
          <p:nvPr>
            <p:ph type="sldImg"/>
          </p:nvPr>
        </p:nvSpPr>
        <p:spPr>
          <a:xfrm>
            <a:off x="381000" y="685800"/>
            <a:ext cx="6096000" cy="3429000"/>
          </a:xfrm>
          <a:ln/>
        </p:spPr>
      </p:sp>
      <p:sp>
        <p:nvSpPr>
          <p:cNvPr id="349188"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p>
            <a:fld id="{2EBFBC88-30BE-49E8-8FAF-4A1240B1A295}" type="slidenum">
              <a:rPr lang="ar-SA"/>
              <a:pPr/>
              <a:t>293</a:t>
            </a:fld>
            <a:endParaRPr lang="en-US"/>
          </a:p>
        </p:txBody>
      </p:sp>
      <p:sp>
        <p:nvSpPr>
          <p:cNvPr id="7171" name="Rectangle 2"/>
          <p:cNvSpPr>
            <a:spLocks noGrp="1" noRot="1" noChangeAspect="1" noChangeArrowheads="1" noTextEdit="1"/>
          </p:cNvSpPr>
          <p:nvPr>
            <p:ph type="sldImg"/>
          </p:nvPr>
        </p:nvSpPr>
        <p:spPr>
          <a:xfrm>
            <a:off x="381000" y="685800"/>
            <a:ext cx="6096000" cy="3429000"/>
          </a:xfrm>
          <a:ln/>
        </p:spPr>
      </p:sp>
      <p:sp>
        <p:nvSpPr>
          <p:cNvPr id="717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p>
            <a:fld id="{49440821-8E27-4587-9471-95D66EEC7BB2}" type="slidenum">
              <a:rPr lang="ar-SA" altLang="en-US" smtClean="0"/>
              <a:pPr/>
              <a:t>353</a:t>
            </a:fld>
            <a:endParaRPr lang="en-US" altLang="en-US"/>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14C75FFC-0329-4CA2-98D1-2441444C021E}" type="slidenum">
              <a:rPr lang="ar-SA" altLang="en-US" smtClean="0"/>
              <a:pPr/>
              <a:t>354</a:t>
            </a:fld>
            <a:endParaRPr lang="en-US" altLang="en-US"/>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71C25487-6837-4DF1-AD53-E96F86C70420}" type="slidenum">
              <a:rPr lang="ar-SA" altLang="en-US" smtClean="0"/>
              <a:pPr/>
              <a:t>355</a:t>
            </a:fld>
            <a:endParaRPr lang="en-US" altLang="en-US"/>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p>
            <a:fld id="{2EBFBC88-30BE-49E8-8FAF-4A1240B1A295}" type="slidenum">
              <a:rPr lang="ar-SA"/>
              <a:pPr/>
              <a:t>361</a:t>
            </a:fld>
            <a:endParaRPr lang="en-US"/>
          </a:p>
        </p:txBody>
      </p:sp>
      <p:sp>
        <p:nvSpPr>
          <p:cNvPr id="7171" name="Rectangle 2"/>
          <p:cNvSpPr>
            <a:spLocks noGrp="1" noRot="1" noChangeAspect="1" noChangeArrowheads="1" noTextEdit="1"/>
          </p:cNvSpPr>
          <p:nvPr>
            <p:ph type="sldImg"/>
          </p:nvPr>
        </p:nvSpPr>
        <p:spPr>
          <a:xfrm>
            <a:off x="381000" y="685800"/>
            <a:ext cx="6096000" cy="3429000"/>
          </a:xfrm>
          <a:ln/>
        </p:spPr>
      </p:sp>
      <p:sp>
        <p:nvSpPr>
          <p:cNvPr id="717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p:spPr>
        <p:txBody>
          <a:bodyPr/>
          <a:lstStyle/>
          <a:p>
            <a:fld id="{F2D21844-2C34-478E-8D34-6389629053CE}" type="slidenum">
              <a:rPr lang="ar-SA" altLang="en-US">
                <a:solidFill>
                  <a:prstClr val="black"/>
                </a:solidFill>
              </a:rPr>
              <a:pPr/>
              <a:t>32</a:t>
            </a:fld>
            <a:endParaRPr lang="en-US" altLang="en-US">
              <a:solidFill>
                <a:prstClr val="black"/>
              </a:solidFill>
            </a:endParaRPr>
          </a:p>
        </p:txBody>
      </p:sp>
      <p:sp>
        <p:nvSpPr>
          <p:cNvPr id="271363" name="Rectangle 2"/>
          <p:cNvSpPr>
            <a:spLocks noGrp="1" noRot="1" noChangeAspect="1" noChangeArrowheads="1" noTextEdit="1"/>
          </p:cNvSpPr>
          <p:nvPr>
            <p:ph type="sldImg"/>
          </p:nvPr>
        </p:nvSpPr>
        <p:spPr>
          <a:xfrm>
            <a:off x="381000" y="685800"/>
            <a:ext cx="6096000" cy="3429000"/>
          </a:xfrm>
          <a:ln/>
        </p:spPr>
      </p:sp>
      <p:sp>
        <p:nvSpPr>
          <p:cNvPr id="271364"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p:spPr>
        <p:txBody>
          <a:bodyPr/>
          <a:lstStyle/>
          <a:p>
            <a:fld id="{CE7E961B-ECA9-47F4-9397-E9836F2F9F18}" type="slidenum">
              <a:rPr lang="ar-SA" altLang="en-US">
                <a:solidFill>
                  <a:prstClr val="black"/>
                </a:solidFill>
              </a:rPr>
              <a:pPr/>
              <a:t>33</a:t>
            </a:fld>
            <a:endParaRPr lang="en-US" altLang="en-US">
              <a:solidFill>
                <a:prstClr val="black"/>
              </a:solidFill>
            </a:endParaRPr>
          </a:p>
        </p:txBody>
      </p:sp>
      <p:sp>
        <p:nvSpPr>
          <p:cNvPr id="272387" name="Rectangle 2"/>
          <p:cNvSpPr>
            <a:spLocks noGrp="1" noRot="1" noChangeAspect="1" noChangeArrowheads="1" noTextEdit="1"/>
          </p:cNvSpPr>
          <p:nvPr>
            <p:ph type="sldImg"/>
          </p:nvPr>
        </p:nvSpPr>
        <p:spPr>
          <a:xfrm>
            <a:off x="381000" y="685800"/>
            <a:ext cx="6096000" cy="3429000"/>
          </a:xfrm>
          <a:ln/>
        </p:spPr>
      </p:sp>
      <p:sp>
        <p:nvSpPr>
          <p:cNvPr id="272388"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a:noFill/>
        </p:spPr>
        <p:txBody>
          <a:bodyPr/>
          <a:lstStyle/>
          <a:p>
            <a:fld id="{5B17DCF0-3667-4A79-909C-5F1E9A1B2A47}" type="slidenum">
              <a:rPr lang="ar-SA" altLang="en-US">
                <a:solidFill>
                  <a:prstClr val="black"/>
                </a:solidFill>
              </a:rPr>
              <a:pPr/>
              <a:t>34</a:t>
            </a:fld>
            <a:endParaRPr lang="en-US" altLang="en-US">
              <a:solidFill>
                <a:prstClr val="black"/>
              </a:solidFill>
            </a:endParaRPr>
          </a:p>
        </p:txBody>
      </p:sp>
      <p:sp>
        <p:nvSpPr>
          <p:cNvPr id="273411" name="Rectangle 2"/>
          <p:cNvSpPr>
            <a:spLocks noGrp="1" noRot="1" noChangeAspect="1" noChangeArrowheads="1" noTextEdit="1"/>
          </p:cNvSpPr>
          <p:nvPr>
            <p:ph type="sldImg"/>
          </p:nvPr>
        </p:nvSpPr>
        <p:spPr>
          <a:xfrm>
            <a:off x="381000" y="685800"/>
            <a:ext cx="6096000" cy="3429000"/>
          </a:xfrm>
          <a:ln/>
        </p:spPr>
      </p:sp>
      <p:sp>
        <p:nvSpPr>
          <p:cNvPr id="273412"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a:noFill/>
        </p:spPr>
        <p:txBody>
          <a:bodyPr/>
          <a:lstStyle/>
          <a:p>
            <a:fld id="{148AC0DB-5A7D-4D8E-AFD0-EC47201ED409}" type="slidenum">
              <a:rPr lang="ar-SA" altLang="en-US">
                <a:solidFill>
                  <a:prstClr val="black"/>
                </a:solidFill>
              </a:rPr>
              <a:pPr/>
              <a:t>35</a:t>
            </a:fld>
            <a:endParaRPr lang="en-US" altLang="en-US">
              <a:solidFill>
                <a:prstClr val="black"/>
              </a:solidFill>
            </a:endParaRPr>
          </a:p>
        </p:txBody>
      </p:sp>
      <p:sp>
        <p:nvSpPr>
          <p:cNvPr id="275459" name="Rectangle 2"/>
          <p:cNvSpPr>
            <a:spLocks noGrp="1" noRot="1" noChangeAspect="1" noChangeArrowheads="1" noTextEdit="1"/>
          </p:cNvSpPr>
          <p:nvPr>
            <p:ph type="sldImg"/>
          </p:nvPr>
        </p:nvSpPr>
        <p:spPr>
          <a:xfrm>
            <a:off x="381000" y="685800"/>
            <a:ext cx="6096000" cy="3429000"/>
          </a:xfrm>
          <a:ln/>
        </p:spPr>
      </p:sp>
      <p:sp>
        <p:nvSpPr>
          <p:cNvPr id="275460"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a:solidFill>
                <a:srgbClr val="FFFFFF"/>
              </a:solidFill>
            </a:endParaRPr>
          </a:p>
        </p:txBody>
      </p:sp>
      <p:sp>
        <p:nvSpPr>
          <p:cNvPr id="5" name="Footer Placeholder 4"/>
          <p:cNvSpPr>
            <a:spLocks noGrp="1"/>
          </p:cNvSpPr>
          <p:nvPr>
            <p:ph type="ftr" sz="quarter" idx="11"/>
          </p:nvPr>
        </p:nvSpPr>
        <p:spPr/>
        <p:txBody>
          <a:bodyPr/>
          <a:lstStyle/>
          <a:p>
            <a:pPr>
              <a:defRPr/>
            </a:pPr>
            <a:endParaRPr lang="en-US">
              <a:solidFill>
                <a:srgbClr val="FFFFFF"/>
              </a:solidFill>
            </a:endParaRPr>
          </a:p>
        </p:txBody>
      </p:sp>
      <p:sp>
        <p:nvSpPr>
          <p:cNvPr id="6" name="Slide Number Placeholder 5"/>
          <p:cNvSpPr>
            <a:spLocks noGrp="1"/>
          </p:cNvSpPr>
          <p:nvPr>
            <p:ph type="sldNum" sz="quarter" idx="12"/>
          </p:nvPr>
        </p:nvSpPr>
        <p:spPr/>
        <p:txBody>
          <a:bodyPr/>
          <a:lstStyle/>
          <a:p>
            <a:pPr>
              <a:defRPr/>
            </a:pPr>
            <a:fld id="{D3C1377F-4628-4C12-BBFE-E50B9F1CC792}" type="slidenum">
              <a:rPr lang="en-US" smtClean="0">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59814716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fontAlgn="base">
              <a:spcBef>
                <a:spcPct val="0"/>
              </a:spcBef>
              <a:spcAft>
                <a:spcPct val="0"/>
              </a:spcAft>
              <a:defRPr/>
            </a:pPr>
            <a:endParaRPr lang="en-US">
              <a:solidFill>
                <a:srgbClr val="FFFFFF"/>
              </a:solidFill>
            </a:endParaRPr>
          </a:p>
        </p:txBody>
      </p:sp>
      <p:sp>
        <p:nvSpPr>
          <p:cNvPr id="6" name="Footer Placeholder 5"/>
          <p:cNvSpPr>
            <a:spLocks noGrp="1"/>
          </p:cNvSpPr>
          <p:nvPr>
            <p:ph type="ftr" sz="quarter" idx="11"/>
          </p:nvPr>
        </p:nvSpPr>
        <p:spPr/>
        <p:txBody>
          <a:bodyPr/>
          <a:lstStyle/>
          <a:p>
            <a:pPr fontAlgn="base">
              <a:spcBef>
                <a:spcPct val="0"/>
              </a:spcBef>
              <a:spcAft>
                <a:spcPct val="0"/>
              </a:spcAft>
              <a:defRPr/>
            </a:pPr>
            <a:endParaRPr lang="en-US">
              <a:solidFill>
                <a:srgbClr val="FFFFFF"/>
              </a:solidFill>
            </a:endParaRPr>
          </a:p>
        </p:txBody>
      </p:sp>
      <p:sp>
        <p:nvSpPr>
          <p:cNvPr id="7" name="Slide Number Placeholder 6"/>
          <p:cNvSpPr>
            <a:spLocks noGrp="1"/>
          </p:cNvSpPr>
          <p:nvPr>
            <p:ph type="sldNum" sz="quarter" idx="12"/>
          </p:nvPr>
        </p:nvSpPr>
        <p:spPr/>
        <p:txBody>
          <a:bodyPr/>
          <a:lstStyle/>
          <a:p>
            <a:pPr fontAlgn="base">
              <a:spcBef>
                <a:spcPct val="0"/>
              </a:spcBef>
              <a:spcAft>
                <a:spcPct val="0"/>
              </a:spcAft>
              <a:defRPr/>
            </a:pPr>
            <a:fld id="{254DE037-59FA-42CD-9C81-55A093D429F0}" type="slidenum">
              <a:rPr lang="en-US" smtClean="0">
                <a:solidFill>
                  <a:srgbClr val="FFFFFF"/>
                </a:solidFill>
              </a:rPr>
              <a:pPr fontAlgn="base">
                <a:spcBef>
                  <a:spcPct val="0"/>
                </a:spcBef>
                <a:spcAft>
                  <a:spcPct val="0"/>
                </a:spcAft>
                <a:defRPr/>
              </a:pPr>
              <a:t>‹#›</a:t>
            </a:fld>
            <a:endParaRPr lang="en-US">
              <a:solidFill>
                <a:srgbClr val="FFFFFF"/>
              </a:solidFill>
            </a:endParaRPr>
          </a:p>
        </p:txBody>
      </p:sp>
    </p:spTree>
    <p:extLst>
      <p:ext uri="{BB962C8B-B14F-4D97-AF65-F5344CB8AC3E}">
        <p14:creationId xmlns:p14="http://schemas.microsoft.com/office/powerpoint/2010/main" val="96070590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fontAlgn="base">
              <a:spcBef>
                <a:spcPct val="0"/>
              </a:spcBef>
              <a:spcAft>
                <a:spcPct val="0"/>
              </a:spcAft>
              <a:defRPr/>
            </a:pPr>
            <a:endParaRPr lang="en-US">
              <a:solidFill>
                <a:srgbClr val="FFFFFF"/>
              </a:solidFill>
            </a:endParaRPr>
          </a:p>
        </p:txBody>
      </p:sp>
      <p:sp>
        <p:nvSpPr>
          <p:cNvPr id="6" name="Footer Placeholder 5"/>
          <p:cNvSpPr>
            <a:spLocks noGrp="1"/>
          </p:cNvSpPr>
          <p:nvPr>
            <p:ph type="ftr" sz="quarter" idx="11"/>
          </p:nvPr>
        </p:nvSpPr>
        <p:spPr/>
        <p:txBody>
          <a:bodyPr/>
          <a:lstStyle/>
          <a:p>
            <a:pPr fontAlgn="base">
              <a:spcBef>
                <a:spcPct val="0"/>
              </a:spcBef>
              <a:spcAft>
                <a:spcPct val="0"/>
              </a:spcAft>
              <a:defRPr/>
            </a:pPr>
            <a:endParaRPr lang="en-US">
              <a:solidFill>
                <a:srgbClr val="FFFFFF"/>
              </a:solidFill>
            </a:endParaRPr>
          </a:p>
        </p:txBody>
      </p:sp>
      <p:sp>
        <p:nvSpPr>
          <p:cNvPr id="7" name="Slide Number Placeholder 6"/>
          <p:cNvSpPr>
            <a:spLocks noGrp="1"/>
          </p:cNvSpPr>
          <p:nvPr>
            <p:ph type="sldNum" sz="quarter" idx="12"/>
          </p:nvPr>
        </p:nvSpPr>
        <p:spPr/>
        <p:txBody>
          <a:bodyPr/>
          <a:lstStyle/>
          <a:p>
            <a:pPr fontAlgn="base">
              <a:spcBef>
                <a:spcPct val="0"/>
              </a:spcBef>
              <a:spcAft>
                <a:spcPct val="0"/>
              </a:spcAft>
              <a:defRPr/>
            </a:pPr>
            <a:fld id="{254DE037-59FA-42CD-9C81-55A093D429F0}" type="slidenum">
              <a:rPr lang="en-US" smtClean="0">
                <a:solidFill>
                  <a:srgbClr val="FFFFFF"/>
                </a:solidFill>
              </a:rPr>
              <a:pPr fontAlgn="base">
                <a:spcBef>
                  <a:spcPct val="0"/>
                </a:spcBef>
                <a:spcAft>
                  <a:spcPct val="0"/>
                </a:spcAft>
                <a:defRPr/>
              </a:pPr>
              <a:t>‹#›</a:t>
            </a:fld>
            <a:endParaRPr lang="en-US">
              <a:solidFill>
                <a:srgbClr val="FFFFFF"/>
              </a:solidFill>
            </a:endParaRPr>
          </a:p>
        </p:txBody>
      </p:sp>
    </p:spTree>
    <p:extLst>
      <p:ext uri="{BB962C8B-B14F-4D97-AF65-F5344CB8AC3E}">
        <p14:creationId xmlns:p14="http://schemas.microsoft.com/office/powerpoint/2010/main" val="124900299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fontAlgn="base">
              <a:spcBef>
                <a:spcPct val="0"/>
              </a:spcBef>
              <a:spcAft>
                <a:spcPct val="0"/>
              </a:spcAft>
              <a:defRPr/>
            </a:pPr>
            <a:endParaRPr lang="en-US">
              <a:solidFill>
                <a:srgbClr val="FFFFFF"/>
              </a:solidFill>
            </a:endParaRPr>
          </a:p>
        </p:txBody>
      </p:sp>
      <p:sp>
        <p:nvSpPr>
          <p:cNvPr id="6" name="Footer Placeholder 5"/>
          <p:cNvSpPr>
            <a:spLocks noGrp="1"/>
          </p:cNvSpPr>
          <p:nvPr>
            <p:ph type="ftr" sz="quarter" idx="11"/>
          </p:nvPr>
        </p:nvSpPr>
        <p:spPr/>
        <p:txBody>
          <a:bodyPr/>
          <a:lstStyle/>
          <a:p>
            <a:pPr fontAlgn="base">
              <a:spcBef>
                <a:spcPct val="0"/>
              </a:spcBef>
              <a:spcAft>
                <a:spcPct val="0"/>
              </a:spcAft>
              <a:defRPr/>
            </a:pPr>
            <a:endParaRPr lang="en-US">
              <a:solidFill>
                <a:srgbClr val="FFFFFF"/>
              </a:solidFill>
            </a:endParaRPr>
          </a:p>
        </p:txBody>
      </p:sp>
      <p:sp>
        <p:nvSpPr>
          <p:cNvPr id="7" name="Slide Number Placeholder 6"/>
          <p:cNvSpPr>
            <a:spLocks noGrp="1"/>
          </p:cNvSpPr>
          <p:nvPr>
            <p:ph type="sldNum" sz="quarter" idx="12"/>
          </p:nvPr>
        </p:nvSpPr>
        <p:spPr/>
        <p:txBody>
          <a:bodyPr/>
          <a:lstStyle/>
          <a:p>
            <a:pPr fontAlgn="base">
              <a:spcBef>
                <a:spcPct val="0"/>
              </a:spcBef>
              <a:spcAft>
                <a:spcPct val="0"/>
              </a:spcAft>
              <a:defRPr/>
            </a:pPr>
            <a:fld id="{254DE037-59FA-42CD-9C81-55A093D429F0}" type="slidenum">
              <a:rPr lang="en-US" smtClean="0">
                <a:solidFill>
                  <a:srgbClr val="FFFFFF"/>
                </a:solidFill>
              </a:rPr>
              <a:pPr fontAlgn="base">
                <a:spcBef>
                  <a:spcPct val="0"/>
                </a:spcBef>
                <a:spcAft>
                  <a:spcPct val="0"/>
                </a:spcAft>
                <a:defRPr/>
              </a:pPr>
              <a:t>‹#›</a:t>
            </a:fld>
            <a:endParaRPr lang="en-US">
              <a:solidFill>
                <a:srgbClr val="FFFFFF"/>
              </a:solidFill>
            </a:endParaRPr>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6346255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fontAlgn="base">
              <a:spcBef>
                <a:spcPct val="0"/>
              </a:spcBef>
              <a:spcAft>
                <a:spcPct val="0"/>
              </a:spcAft>
              <a:defRPr/>
            </a:pPr>
            <a:endParaRPr lang="en-US">
              <a:solidFill>
                <a:srgbClr val="FFFFFF"/>
              </a:solidFill>
            </a:endParaRPr>
          </a:p>
        </p:txBody>
      </p:sp>
      <p:sp>
        <p:nvSpPr>
          <p:cNvPr id="6" name="Footer Placeholder 5"/>
          <p:cNvSpPr>
            <a:spLocks noGrp="1"/>
          </p:cNvSpPr>
          <p:nvPr>
            <p:ph type="ftr" sz="quarter" idx="11"/>
          </p:nvPr>
        </p:nvSpPr>
        <p:spPr/>
        <p:txBody>
          <a:bodyPr/>
          <a:lstStyle/>
          <a:p>
            <a:pPr fontAlgn="base">
              <a:spcBef>
                <a:spcPct val="0"/>
              </a:spcBef>
              <a:spcAft>
                <a:spcPct val="0"/>
              </a:spcAft>
              <a:defRPr/>
            </a:pPr>
            <a:endParaRPr lang="en-US">
              <a:solidFill>
                <a:srgbClr val="FFFFFF"/>
              </a:solidFill>
            </a:endParaRPr>
          </a:p>
        </p:txBody>
      </p:sp>
      <p:sp>
        <p:nvSpPr>
          <p:cNvPr id="7" name="Slide Number Placeholder 6"/>
          <p:cNvSpPr>
            <a:spLocks noGrp="1"/>
          </p:cNvSpPr>
          <p:nvPr>
            <p:ph type="sldNum" sz="quarter" idx="12"/>
          </p:nvPr>
        </p:nvSpPr>
        <p:spPr/>
        <p:txBody>
          <a:bodyPr/>
          <a:lstStyle/>
          <a:p>
            <a:pPr fontAlgn="base">
              <a:spcBef>
                <a:spcPct val="0"/>
              </a:spcBef>
              <a:spcAft>
                <a:spcPct val="0"/>
              </a:spcAft>
              <a:defRPr/>
            </a:pPr>
            <a:fld id="{254DE037-59FA-42CD-9C81-55A093D429F0}" type="slidenum">
              <a:rPr lang="en-US" smtClean="0">
                <a:solidFill>
                  <a:srgbClr val="FFFFFF"/>
                </a:solidFill>
              </a:rPr>
              <a:pPr fontAlgn="base">
                <a:spcBef>
                  <a:spcPct val="0"/>
                </a:spcBef>
                <a:spcAft>
                  <a:spcPct val="0"/>
                </a:spcAft>
                <a:defRPr/>
              </a:pPr>
              <a:t>‹#›</a:t>
            </a:fld>
            <a:endParaRPr lang="en-US">
              <a:solidFill>
                <a:srgbClr val="FFFFFF"/>
              </a:solidFill>
            </a:endParaRPr>
          </a:p>
        </p:txBody>
      </p:sp>
    </p:spTree>
    <p:extLst>
      <p:ext uri="{BB962C8B-B14F-4D97-AF65-F5344CB8AC3E}">
        <p14:creationId xmlns:p14="http://schemas.microsoft.com/office/powerpoint/2010/main" val="48971282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pPr fontAlgn="base">
              <a:spcBef>
                <a:spcPct val="0"/>
              </a:spcBef>
              <a:spcAft>
                <a:spcPct val="0"/>
              </a:spcAft>
              <a:defRPr/>
            </a:pPr>
            <a:endParaRPr lang="en-US">
              <a:solidFill>
                <a:srgbClr val="FFFFFF"/>
              </a:solidFill>
            </a:endParaRPr>
          </a:p>
        </p:txBody>
      </p:sp>
      <p:sp>
        <p:nvSpPr>
          <p:cNvPr id="4" name="Footer Placeholder 3"/>
          <p:cNvSpPr>
            <a:spLocks noGrp="1"/>
          </p:cNvSpPr>
          <p:nvPr>
            <p:ph type="ftr" sz="quarter" idx="11"/>
          </p:nvPr>
        </p:nvSpPr>
        <p:spPr/>
        <p:txBody>
          <a:bodyPr/>
          <a:lstStyle/>
          <a:p>
            <a:pPr fontAlgn="base">
              <a:spcBef>
                <a:spcPct val="0"/>
              </a:spcBef>
              <a:spcAft>
                <a:spcPct val="0"/>
              </a:spcAft>
              <a:defRPr/>
            </a:pPr>
            <a:endParaRPr lang="en-US">
              <a:solidFill>
                <a:srgbClr val="FFFFFF"/>
              </a:solidFill>
            </a:endParaRPr>
          </a:p>
        </p:txBody>
      </p:sp>
      <p:sp>
        <p:nvSpPr>
          <p:cNvPr id="5" name="Slide Number Placeholder 4"/>
          <p:cNvSpPr>
            <a:spLocks noGrp="1"/>
          </p:cNvSpPr>
          <p:nvPr>
            <p:ph type="sldNum" sz="quarter" idx="12"/>
          </p:nvPr>
        </p:nvSpPr>
        <p:spPr/>
        <p:txBody>
          <a:bodyPr/>
          <a:lstStyle/>
          <a:p>
            <a:pPr fontAlgn="base">
              <a:spcBef>
                <a:spcPct val="0"/>
              </a:spcBef>
              <a:spcAft>
                <a:spcPct val="0"/>
              </a:spcAft>
              <a:defRPr/>
            </a:pPr>
            <a:fld id="{254DE037-59FA-42CD-9C81-55A093D429F0}" type="slidenum">
              <a:rPr lang="en-US" smtClean="0">
                <a:solidFill>
                  <a:srgbClr val="FFFFFF"/>
                </a:solidFill>
              </a:rPr>
              <a:pPr fontAlgn="base">
                <a:spcBef>
                  <a:spcPct val="0"/>
                </a:spcBef>
                <a:spcAft>
                  <a:spcPct val="0"/>
                </a:spcAft>
                <a:defRPr/>
              </a:pPr>
              <a:t>‹#›</a:t>
            </a:fld>
            <a:endParaRPr lang="en-US">
              <a:solidFill>
                <a:srgbClr val="FFFFFF"/>
              </a:solidFill>
            </a:endParaRPr>
          </a:p>
        </p:txBody>
      </p:sp>
    </p:spTree>
    <p:extLst>
      <p:ext uri="{BB962C8B-B14F-4D97-AF65-F5344CB8AC3E}">
        <p14:creationId xmlns:p14="http://schemas.microsoft.com/office/powerpoint/2010/main" val="109787346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pPr fontAlgn="base">
              <a:spcBef>
                <a:spcPct val="0"/>
              </a:spcBef>
              <a:spcAft>
                <a:spcPct val="0"/>
              </a:spcAft>
              <a:defRPr/>
            </a:pPr>
            <a:endParaRPr lang="en-US">
              <a:solidFill>
                <a:srgbClr val="FFFFFF"/>
              </a:solidFill>
            </a:endParaRPr>
          </a:p>
        </p:txBody>
      </p:sp>
      <p:sp>
        <p:nvSpPr>
          <p:cNvPr id="4" name="Footer Placeholder 3"/>
          <p:cNvSpPr>
            <a:spLocks noGrp="1"/>
          </p:cNvSpPr>
          <p:nvPr>
            <p:ph type="ftr" sz="quarter" idx="11"/>
          </p:nvPr>
        </p:nvSpPr>
        <p:spPr/>
        <p:txBody>
          <a:bodyPr/>
          <a:lstStyle/>
          <a:p>
            <a:pPr fontAlgn="base">
              <a:spcBef>
                <a:spcPct val="0"/>
              </a:spcBef>
              <a:spcAft>
                <a:spcPct val="0"/>
              </a:spcAft>
              <a:defRPr/>
            </a:pPr>
            <a:endParaRPr lang="en-US">
              <a:solidFill>
                <a:srgbClr val="FFFFFF"/>
              </a:solidFill>
            </a:endParaRPr>
          </a:p>
        </p:txBody>
      </p:sp>
      <p:sp>
        <p:nvSpPr>
          <p:cNvPr id="5" name="Slide Number Placeholder 4"/>
          <p:cNvSpPr>
            <a:spLocks noGrp="1"/>
          </p:cNvSpPr>
          <p:nvPr>
            <p:ph type="sldNum" sz="quarter" idx="12"/>
          </p:nvPr>
        </p:nvSpPr>
        <p:spPr/>
        <p:txBody>
          <a:bodyPr/>
          <a:lstStyle/>
          <a:p>
            <a:pPr fontAlgn="base">
              <a:spcBef>
                <a:spcPct val="0"/>
              </a:spcBef>
              <a:spcAft>
                <a:spcPct val="0"/>
              </a:spcAft>
              <a:defRPr/>
            </a:pPr>
            <a:fld id="{254DE037-59FA-42CD-9C81-55A093D429F0}" type="slidenum">
              <a:rPr lang="en-US" smtClean="0">
                <a:solidFill>
                  <a:srgbClr val="FFFFFF"/>
                </a:solidFill>
              </a:rPr>
              <a:pPr fontAlgn="base">
                <a:spcBef>
                  <a:spcPct val="0"/>
                </a:spcBef>
                <a:spcAft>
                  <a:spcPct val="0"/>
                </a:spcAft>
                <a:defRPr/>
              </a:pPr>
              <a:t>‹#›</a:t>
            </a:fld>
            <a:endParaRPr lang="en-US">
              <a:solidFill>
                <a:srgbClr val="FFFFFF"/>
              </a:solidFill>
            </a:endParaRPr>
          </a:p>
        </p:txBody>
      </p:sp>
    </p:spTree>
    <p:extLst>
      <p:ext uri="{BB962C8B-B14F-4D97-AF65-F5344CB8AC3E}">
        <p14:creationId xmlns:p14="http://schemas.microsoft.com/office/powerpoint/2010/main" val="331786311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solidFill>
                <a:srgbClr val="FFFFFF"/>
              </a:solidFill>
            </a:endParaRPr>
          </a:p>
        </p:txBody>
      </p:sp>
      <p:sp>
        <p:nvSpPr>
          <p:cNvPr id="5" name="Footer Placeholder 4"/>
          <p:cNvSpPr>
            <a:spLocks noGrp="1"/>
          </p:cNvSpPr>
          <p:nvPr>
            <p:ph type="ftr" sz="quarter" idx="11"/>
          </p:nvPr>
        </p:nvSpPr>
        <p:spPr/>
        <p:txBody>
          <a:bodyPr/>
          <a:lstStyle/>
          <a:p>
            <a:pPr>
              <a:defRPr/>
            </a:pPr>
            <a:endParaRPr lang="en-US">
              <a:solidFill>
                <a:srgbClr val="FFFFFF"/>
              </a:solidFill>
            </a:endParaRPr>
          </a:p>
        </p:txBody>
      </p:sp>
      <p:sp>
        <p:nvSpPr>
          <p:cNvPr id="6" name="Slide Number Placeholder 5"/>
          <p:cNvSpPr>
            <a:spLocks noGrp="1"/>
          </p:cNvSpPr>
          <p:nvPr>
            <p:ph type="sldNum" sz="quarter" idx="12"/>
          </p:nvPr>
        </p:nvSpPr>
        <p:spPr/>
        <p:txBody>
          <a:bodyPr/>
          <a:lstStyle/>
          <a:p>
            <a:pPr>
              <a:defRPr/>
            </a:pPr>
            <a:fld id="{77A72625-2C14-4B9C-9204-31E13318B307}" type="slidenum">
              <a:rPr lang="en-US" smtClean="0">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99862773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solidFill>
                <a:srgbClr val="FFFFFF"/>
              </a:solidFill>
            </a:endParaRPr>
          </a:p>
        </p:txBody>
      </p:sp>
      <p:sp>
        <p:nvSpPr>
          <p:cNvPr id="5" name="Footer Placeholder 4"/>
          <p:cNvSpPr>
            <a:spLocks noGrp="1"/>
          </p:cNvSpPr>
          <p:nvPr>
            <p:ph type="ftr" sz="quarter" idx="11"/>
          </p:nvPr>
        </p:nvSpPr>
        <p:spPr/>
        <p:txBody>
          <a:bodyPr/>
          <a:lstStyle/>
          <a:p>
            <a:pPr>
              <a:defRPr/>
            </a:pPr>
            <a:endParaRPr lang="en-US">
              <a:solidFill>
                <a:srgbClr val="FFFFFF"/>
              </a:solidFill>
            </a:endParaRPr>
          </a:p>
        </p:txBody>
      </p:sp>
      <p:sp>
        <p:nvSpPr>
          <p:cNvPr id="6" name="Slide Number Placeholder 5"/>
          <p:cNvSpPr>
            <a:spLocks noGrp="1"/>
          </p:cNvSpPr>
          <p:nvPr>
            <p:ph type="sldNum" sz="quarter" idx="12"/>
          </p:nvPr>
        </p:nvSpPr>
        <p:spPr/>
        <p:txBody>
          <a:bodyPr/>
          <a:lstStyle/>
          <a:p>
            <a:pPr>
              <a:defRPr/>
            </a:pPr>
            <a:fld id="{9B8D6BAA-7B76-4F7C-B994-FE928E3580CB}" type="slidenum">
              <a:rPr lang="en-US" smtClean="0">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20931954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14400" y="6248400"/>
            <a:ext cx="2540000" cy="457200"/>
          </a:xfrm>
        </p:spPr>
        <p:txBody>
          <a:bodyPr/>
          <a:lstStyle>
            <a:lvl1pPr>
              <a:defRPr smtClean="0"/>
            </a:lvl1pPr>
          </a:lstStyle>
          <a:p>
            <a:pPr>
              <a:defRPr/>
            </a:pPr>
            <a:endParaRPr lang="en-US"/>
          </a:p>
        </p:txBody>
      </p:sp>
      <p:sp>
        <p:nvSpPr>
          <p:cNvPr id="6" name="Footer Placeholder 5"/>
          <p:cNvSpPr>
            <a:spLocks noGrp="1"/>
          </p:cNvSpPr>
          <p:nvPr>
            <p:ph type="ftr" sz="quarter" idx="11"/>
          </p:nvPr>
        </p:nvSpPr>
        <p:spPr>
          <a:xfrm>
            <a:off x="4165600" y="6248400"/>
            <a:ext cx="3860800" cy="457200"/>
          </a:xfrm>
        </p:spPr>
        <p:txBody>
          <a:bodyPr/>
          <a:lstStyle>
            <a:lvl1pPr>
              <a:defRPr smtClean="0"/>
            </a:lvl1pPr>
          </a:lstStyle>
          <a:p>
            <a:pPr>
              <a:defRPr/>
            </a:pPr>
            <a:endParaRPr lang="en-US"/>
          </a:p>
        </p:txBody>
      </p:sp>
      <p:sp>
        <p:nvSpPr>
          <p:cNvPr id="7" name="Slide Number Placeholder 6"/>
          <p:cNvSpPr>
            <a:spLocks noGrp="1"/>
          </p:cNvSpPr>
          <p:nvPr>
            <p:ph type="sldNum" sz="quarter" idx="12"/>
          </p:nvPr>
        </p:nvSpPr>
        <p:spPr>
          <a:xfrm>
            <a:off x="8737600" y="6248400"/>
            <a:ext cx="2540000" cy="457200"/>
          </a:xfrm>
        </p:spPr>
        <p:txBody>
          <a:bodyPr/>
          <a:lstStyle>
            <a:lvl1pPr>
              <a:defRPr smtClean="0"/>
            </a:lvl1pPr>
          </a:lstStyle>
          <a:p>
            <a:pPr>
              <a:defRPr/>
            </a:pPr>
            <a:fld id="{E74238A2-EA5C-454E-A726-7CEB4CFF0881}" type="slidenum">
              <a:rPr lang="ar-SA"/>
              <a:pPr>
                <a:defRPr/>
              </a:pPr>
              <a:t>‹#›</a:t>
            </a:fld>
            <a:endParaRPr lang="en-US"/>
          </a:p>
        </p:txBody>
      </p:sp>
    </p:spTree>
    <p:extLst>
      <p:ext uri="{BB962C8B-B14F-4D97-AF65-F5344CB8AC3E}">
        <p14:creationId xmlns:p14="http://schemas.microsoft.com/office/powerpoint/2010/main" val="107142308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solidFill>
                <a:srgbClr val="FFFFFF"/>
              </a:solidFill>
            </a:endParaRPr>
          </a:p>
        </p:txBody>
      </p:sp>
      <p:sp>
        <p:nvSpPr>
          <p:cNvPr id="5" name="Footer Placeholder 4"/>
          <p:cNvSpPr>
            <a:spLocks noGrp="1"/>
          </p:cNvSpPr>
          <p:nvPr>
            <p:ph type="ftr" sz="quarter" idx="11"/>
          </p:nvPr>
        </p:nvSpPr>
        <p:spPr/>
        <p:txBody>
          <a:bodyPr/>
          <a:lstStyle/>
          <a:p>
            <a:pPr>
              <a:defRPr/>
            </a:pPr>
            <a:endParaRPr lang="en-US">
              <a:solidFill>
                <a:srgbClr val="FFFFFF"/>
              </a:solidFill>
            </a:endParaRPr>
          </a:p>
        </p:txBody>
      </p:sp>
      <p:sp>
        <p:nvSpPr>
          <p:cNvPr id="6" name="Slide Number Placeholder 5"/>
          <p:cNvSpPr>
            <a:spLocks noGrp="1"/>
          </p:cNvSpPr>
          <p:nvPr>
            <p:ph type="sldNum" sz="quarter" idx="12"/>
          </p:nvPr>
        </p:nvSpPr>
        <p:spPr/>
        <p:txBody>
          <a:bodyPr/>
          <a:lstStyle/>
          <a:p>
            <a:pPr>
              <a:defRPr/>
            </a:pPr>
            <a:fld id="{73D338F5-18EF-4C5C-935E-C76E39940631}" type="slidenum">
              <a:rPr lang="en-US" smtClean="0">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50753683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endParaRPr lang="en-US">
              <a:solidFill>
                <a:srgbClr val="FFFFFF"/>
              </a:solidFill>
            </a:endParaRPr>
          </a:p>
        </p:txBody>
      </p:sp>
      <p:sp>
        <p:nvSpPr>
          <p:cNvPr id="5" name="Footer Placeholder 4"/>
          <p:cNvSpPr>
            <a:spLocks noGrp="1"/>
          </p:cNvSpPr>
          <p:nvPr>
            <p:ph type="ftr" sz="quarter" idx="11"/>
          </p:nvPr>
        </p:nvSpPr>
        <p:spPr/>
        <p:txBody>
          <a:bodyPr/>
          <a:lstStyle/>
          <a:p>
            <a:pPr>
              <a:defRPr/>
            </a:pPr>
            <a:endParaRPr lang="en-US">
              <a:solidFill>
                <a:srgbClr val="FFFFFF"/>
              </a:solidFill>
            </a:endParaRPr>
          </a:p>
        </p:txBody>
      </p:sp>
      <p:sp>
        <p:nvSpPr>
          <p:cNvPr id="6" name="Slide Number Placeholder 5"/>
          <p:cNvSpPr>
            <a:spLocks noGrp="1"/>
          </p:cNvSpPr>
          <p:nvPr>
            <p:ph type="sldNum" sz="quarter" idx="12"/>
          </p:nvPr>
        </p:nvSpPr>
        <p:spPr/>
        <p:txBody>
          <a:bodyPr/>
          <a:lstStyle/>
          <a:p>
            <a:pPr>
              <a:defRPr/>
            </a:pPr>
            <a:fld id="{81D14975-5870-4048-B129-D439A3115DF9}" type="slidenum">
              <a:rPr lang="en-US" smtClean="0">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62443295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solidFill>
                <a:srgbClr val="FFFFFF"/>
              </a:solidFill>
            </a:endParaRPr>
          </a:p>
        </p:txBody>
      </p:sp>
      <p:sp>
        <p:nvSpPr>
          <p:cNvPr id="6" name="Footer Placeholder 5"/>
          <p:cNvSpPr>
            <a:spLocks noGrp="1"/>
          </p:cNvSpPr>
          <p:nvPr>
            <p:ph type="ftr" sz="quarter" idx="11"/>
          </p:nvPr>
        </p:nvSpPr>
        <p:spPr/>
        <p:txBody>
          <a:bodyPr/>
          <a:lstStyle/>
          <a:p>
            <a:pPr>
              <a:defRPr/>
            </a:pPr>
            <a:endParaRPr lang="en-US">
              <a:solidFill>
                <a:srgbClr val="FFFFFF"/>
              </a:solidFill>
            </a:endParaRPr>
          </a:p>
        </p:txBody>
      </p:sp>
      <p:sp>
        <p:nvSpPr>
          <p:cNvPr id="7" name="Slide Number Placeholder 6"/>
          <p:cNvSpPr>
            <a:spLocks noGrp="1"/>
          </p:cNvSpPr>
          <p:nvPr>
            <p:ph type="sldNum" sz="quarter" idx="12"/>
          </p:nvPr>
        </p:nvSpPr>
        <p:spPr/>
        <p:txBody>
          <a:bodyPr/>
          <a:lstStyle/>
          <a:p>
            <a:pPr>
              <a:defRPr/>
            </a:pPr>
            <a:fld id="{BFAFF5D5-25E3-4567-AC5E-E78722EA1530}" type="slidenum">
              <a:rPr lang="en-US" smtClean="0">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43405196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solidFill>
                <a:srgbClr val="FFFFFF"/>
              </a:solidFill>
            </a:endParaRPr>
          </a:p>
        </p:txBody>
      </p:sp>
      <p:sp>
        <p:nvSpPr>
          <p:cNvPr id="8" name="Footer Placeholder 7"/>
          <p:cNvSpPr>
            <a:spLocks noGrp="1"/>
          </p:cNvSpPr>
          <p:nvPr>
            <p:ph type="ftr" sz="quarter" idx="11"/>
          </p:nvPr>
        </p:nvSpPr>
        <p:spPr/>
        <p:txBody>
          <a:bodyPr/>
          <a:lstStyle/>
          <a:p>
            <a:pPr>
              <a:defRPr/>
            </a:pPr>
            <a:endParaRPr lang="en-US">
              <a:solidFill>
                <a:srgbClr val="FFFFFF"/>
              </a:solidFill>
            </a:endParaRPr>
          </a:p>
        </p:txBody>
      </p:sp>
      <p:sp>
        <p:nvSpPr>
          <p:cNvPr id="9" name="Slide Number Placeholder 8"/>
          <p:cNvSpPr>
            <a:spLocks noGrp="1"/>
          </p:cNvSpPr>
          <p:nvPr>
            <p:ph type="sldNum" sz="quarter" idx="12"/>
          </p:nvPr>
        </p:nvSpPr>
        <p:spPr/>
        <p:txBody>
          <a:bodyPr/>
          <a:lstStyle/>
          <a:p>
            <a:pPr>
              <a:defRPr/>
            </a:pPr>
            <a:fld id="{B955A00A-B2CF-4DE1-9BFC-2E8AB1391187}" type="slidenum">
              <a:rPr lang="en-US" smtClean="0">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2182371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solidFill>
                <a:srgbClr val="FFFFFF"/>
              </a:solidFill>
            </a:endParaRPr>
          </a:p>
        </p:txBody>
      </p:sp>
      <p:sp>
        <p:nvSpPr>
          <p:cNvPr id="4" name="Footer Placeholder 3"/>
          <p:cNvSpPr>
            <a:spLocks noGrp="1"/>
          </p:cNvSpPr>
          <p:nvPr>
            <p:ph type="ftr" sz="quarter" idx="11"/>
          </p:nvPr>
        </p:nvSpPr>
        <p:spPr/>
        <p:txBody>
          <a:bodyPr/>
          <a:lstStyle/>
          <a:p>
            <a:pPr>
              <a:defRPr/>
            </a:pPr>
            <a:endParaRPr lang="en-US">
              <a:solidFill>
                <a:srgbClr val="FFFFFF"/>
              </a:solidFill>
            </a:endParaRPr>
          </a:p>
        </p:txBody>
      </p:sp>
      <p:sp>
        <p:nvSpPr>
          <p:cNvPr id="5" name="Slide Number Placeholder 4"/>
          <p:cNvSpPr>
            <a:spLocks noGrp="1"/>
          </p:cNvSpPr>
          <p:nvPr>
            <p:ph type="sldNum" sz="quarter" idx="12"/>
          </p:nvPr>
        </p:nvSpPr>
        <p:spPr/>
        <p:txBody>
          <a:bodyPr/>
          <a:lstStyle/>
          <a:p>
            <a:pPr>
              <a:defRPr/>
            </a:pPr>
            <a:fld id="{6E1E78E8-4FD0-40B1-9F89-37F2F169D7F6}" type="slidenum">
              <a:rPr lang="en-US" smtClean="0">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10645062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pPr>
              <a:defRPr/>
            </a:pPr>
            <a:endParaRPr lang="en-US">
              <a:solidFill>
                <a:srgbClr val="FFFFFF"/>
              </a:solidFill>
            </a:endParaRPr>
          </a:p>
        </p:txBody>
      </p:sp>
      <p:sp>
        <p:nvSpPr>
          <p:cNvPr id="3" name="Footer Placeholder 2"/>
          <p:cNvSpPr>
            <a:spLocks noGrp="1"/>
          </p:cNvSpPr>
          <p:nvPr>
            <p:ph type="ftr" sz="quarter" idx="11"/>
          </p:nvPr>
        </p:nvSpPr>
        <p:spPr/>
        <p:txBody>
          <a:bodyPr/>
          <a:lstStyle/>
          <a:p>
            <a:pPr>
              <a:defRPr/>
            </a:pPr>
            <a:endParaRPr lang="en-US">
              <a:solidFill>
                <a:srgbClr val="FFFFFF"/>
              </a:solidFill>
            </a:endParaRPr>
          </a:p>
        </p:txBody>
      </p:sp>
      <p:sp>
        <p:nvSpPr>
          <p:cNvPr id="4" name="Slide Number Placeholder 3"/>
          <p:cNvSpPr>
            <a:spLocks noGrp="1"/>
          </p:cNvSpPr>
          <p:nvPr>
            <p:ph type="sldNum" sz="quarter" idx="12"/>
          </p:nvPr>
        </p:nvSpPr>
        <p:spPr/>
        <p:txBody>
          <a:bodyPr/>
          <a:lstStyle/>
          <a:p>
            <a:pPr>
              <a:defRPr/>
            </a:pPr>
            <a:fld id="{19A29B76-05F6-41C5-BA66-D4AA24754C12}" type="slidenum">
              <a:rPr lang="en-US" smtClean="0">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44423718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endParaRPr lang="en-US">
              <a:solidFill>
                <a:srgbClr val="FFFFFF"/>
              </a:solidFill>
            </a:endParaRPr>
          </a:p>
        </p:txBody>
      </p:sp>
      <p:sp>
        <p:nvSpPr>
          <p:cNvPr id="6" name="Footer Placeholder 5"/>
          <p:cNvSpPr>
            <a:spLocks noGrp="1"/>
          </p:cNvSpPr>
          <p:nvPr>
            <p:ph type="ftr" sz="quarter" idx="11"/>
          </p:nvPr>
        </p:nvSpPr>
        <p:spPr/>
        <p:txBody>
          <a:bodyPr/>
          <a:lstStyle/>
          <a:p>
            <a:pPr>
              <a:defRPr/>
            </a:pPr>
            <a:endParaRPr lang="en-US">
              <a:solidFill>
                <a:srgbClr val="FFFFFF"/>
              </a:solidFill>
            </a:endParaRPr>
          </a:p>
        </p:txBody>
      </p:sp>
      <p:sp>
        <p:nvSpPr>
          <p:cNvPr id="7" name="Slide Number Placeholder 6"/>
          <p:cNvSpPr>
            <a:spLocks noGrp="1"/>
          </p:cNvSpPr>
          <p:nvPr>
            <p:ph type="sldNum" sz="quarter" idx="12"/>
          </p:nvPr>
        </p:nvSpPr>
        <p:spPr/>
        <p:txBody>
          <a:bodyPr/>
          <a:lstStyle/>
          <a:p>
            <a:pPr>
              <a:defRPr/>
            </a:pPr>
            <a:fld id="{C988DC90-51BA-432A-9BF9-2E9C1C247B12}" type="slidenum">
              <a:rPr lang="en-US" smtClean="0">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16223382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endParaRPr lang="en-US">
              <a:solidFill>
                <a:srgbClr val="FFFFFF"/>
              </a:solidFill>
            </a:endParaRPr>
          </a:p>
        </p:txBody>
      </p:sp>
      <p:sp>
        <p:nvSpPr>
          <p:cNvPr id="6" name="Footer Placeholder 5"/>
          <p:cNvSpPr>
            <a:spLocks noGrp="1"/>
          </p:cNvSpPr>
          <p:nvPr>
            <p:ph type="ftr" sz="quarter" idx="11"/>
          </p:nvPr>
        </p:nvSpPr>
        <p:spPr/>
        <p:txBody>
          <a:bodyPr/>
          <a:lstStyle/>
          <a:p>
            <a:pPr>
              <a:defRPr/>
            </a:pPr>
            <a:endParaRPr lang="en-US">
              <a:solidFill>
                <a:srgbClr val="FFFFFF"/>
              </a:solidFill>
            </a:endParaRPr>
          </a:p>
        </p:txBody>
      </p:sp>
      <p:sp>
        <p:nvSpPr>
          <p:cNvPr id="7" name="Slide Number Placeholder 6"/>
          <p:cNvSpPr>
            <a:spLocks noGrp="1"/>
          </p:cNvSpPr>
          <p:nvPr>
            <p:ph type="sldNum" sz="quarter" idx="12"/>
          </p:nvPr>
        </p:nvSpPr>
        <p:spPr/>
        <p:txBody>
          <a:bodyPr/>
          <a:lstStyle/>
          <a:p>
            <a:pPr>
              <a:defRPr/>
            </a:pPr>
            <a:fld id="{58DEC505-3EA6-4638-A6CB-0D20C8AC147E}" type="slidenum">
              <a:rPr lang="en-US" smtClean="0">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49661649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pPr fontAlgn="base">
              <a:spcBef>
                <a:spcPct val="0"/>
              </a:spcBef>
              <a:spcAft>
                <a:spcPct val="0"/>
              </a:spcAft>
              <a:defRPr/>
            </a:pPr>
            <a:endParaRPr lang="en-US">
              <a:solidFill>
                <a:srgbClr val="FFFFFF"/>
              </a:solidFill>
            </a:endParaRPr>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pPr fontAlgn="base">
              <a:spcBef>
                <a:spcPct val="0"/>
              </a:spcBef>
              <a:spcAft>
                <a:spcPct val="0"/>
              </a:spcAft>
              <a:defRPr/>
            </a:pPr>
            <a:endParaRPr lang="en-US">
              <a:solidFill>
                <a:srgbClr val="FFFFFF"/>
              </a:solidFill>
            </a:endParaRPr>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pPr fontAlgn="base">
              <a:spcBef>
                <a:spcPct val="0"/>
              </a:spcBef>
              <a:spcAft>
                <a:spcPct val="0"/>
              </a:spcAft>
              <a:defRPr/>
            </a:pPr>
            <a:fld id="{254DE037-59FA-42CD-9C81-55A093D429F0}" type="slidenum">
              <a:rPr lang="en-US" smtClean="0">
                <a:solidFill>
                  <a:srgbClr val="FFFFFF"/>
                </a:solidFill>
              </a:rPr>
              <a:pPr fontAlgn="base">
                <a:spcBef>
                  <a:spcPct val="0"/>
                </a:spcBef>
                <a:spcAft>
                  <a:spcPct val="0"/>
                </a:spcAft>
                <a:defRPr/>
              </a:pPr>
              <a:t>‹#›</a:t>
            </a:fld>
            <a:endParaRPr lang="en-US">
              <a:solidFill>
                <a:srgbClr val="FFFFFF"/>
              </a:solidFill>
            </a:endParaRPr>
          </a:p>
        </p:txBody>
      </p:sp>
    </p:spTree>
    <p:extLst>
      <p:ext uri="{BB962C8B-B14F-4D97-AF65-F5344CB8AC3E}">
        <p14:creationId xmlns:p14="http://schemas.microsoft.com/office/powerpoint/2010/main" val="2028187326"/>
      </p:ext>
    </p:extLst>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2" r:id="rId12"/>
    <p:sldLayoutId id="2147484133" r:id="rId13"/>
    <p:sldLayoutId id="2147484134" r:id="rId14"/>
    <p:sldLayoutId id="2147484135" r:id="rId15"/>
    <p:sldLayoutId id="2147484136" r:id="rId16"/>
    <p:sldLayoutId id="2147484137" r:id="rId17"/>
    <p:sldLayoutId id="2147484138" r:id="rId18"/>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202.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278.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43.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43.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43.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5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43.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6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8.xml"/></Relationships>
</file>

<file path=ppt/slides/_rels/slide25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35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31.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28.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9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252.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9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98AF-73FD-8932-1E45-941B5E6F47C1}"/>
              </a:ext>
            </a:extLst>
          </p:cNvPr>
          <p:cNvSpPr>
            <a:spLocks noGrp="1"/>
          </p:cNvSpPr>
          <p:nvPr>
            <p:ph type="title"/>
          </p:nvPr>
        </p:nvSpPr>
        <p:spPr>
          <a:xfrm>
            <a:off x="609600" y="274637"/>
            <a:ext cx="10972800" cy="5728597"/>
          </a:xfrm>
        </p:spPr>
        <p:txBody>
          <a:bodyPr/>
          <a:lstStyle/>
          <a:p>
            <a:r>
              <a:rPr lang="ar-EG" sz="11500" dirty="0"/>
              <a:t>خميس العهد</a:t>
            </a:r>
            <a:endParaRPr lang="en-US" sz="11500" dirty="0"/>
          </a:p>
        </p:txBody>
      </p:sp>
    </p:spTree>
    <p:extLst>
      <p:ext uri="{BB962C8B-B14F-4D97-AF65-F5344CB8AC3E}">
        <p14:creationId xmlns:p14="http://schemas.microsoft.com/office/powerpoint/2010/main" val="241079075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2359"/>
            <a:ext cx="12192000" cy="6555641"/>
          </a:xfrm>
          <a:prstGeom prst="rect">
            <a:avLst/>
          </a:prstGeom>
        </p:spPr>
        <p:txBody>
          <a:bodyPr>
            <a:spAutoFit/>
          </a:bodyPr>
          <a:lstStyle/>
          <a:p>
            <a:pPr algn="ctr" fontAlgn="base">
              <a:spcBef>
                <a:spcPct val="0"/>
              </a:spcBef>
              <a:spcAft>
                <a:spcPct val="0"/>
              </a:spcAft>
              <a:defRPr/>
            </a:pPr>
            <a:r>
              <a:rPr lang="ar-EG" sz="6000" b="1" dirty="0"/>
              <a:t>3 (لِأَجعَلَ لِنائحي صِهْيون) لِأَمنَحَهُم التَّاجَ بَدَلَ الرَّمادَ وزَيتَ الفَرَحِ بَدَلَ النَّوحَ وحُلَّةَ التَّسْبيحِ بَدَلَ روحِ الإِعْياءِ فيُدعَونَ بُطْمَ البِرّ وأَغْراسًا لِلرَّبِّ يَتَمَجَّدُ بِها 4 ويبْنونَ أَخرِبَةَ الماضي ويُشَيِّدونَ مُدَمَّراتِ قَدْيمِ الأَيَّامِ ويجَدِّدونَ المدُنَ المخَرَّبةَ ومُدَمَّراتِ جيلٍ فجيلٍ. 5 ويَقِفُ الأَجانِبُ ويَرعَونَ غَنَمَكم ويَكونُ بَنو الغَريبِ حُرَّاثَكم وكَرَّاميكم.</a:t>
            </a:r>
            <a:endParaRPr lang="en-US" sz="5850" b="1" dirty="0">
              <a:solidFill>
                <a:srgbClr val="FFFF00"/>
              </a:solidFill>
            </a:endParaRPr>
          </a:p>
        </p:txBody>
      </p:sp>
    </p:spTree>
    <p:extLst>
      <p:ext uri="{BB962C8B-B14F-4D97-AF65-F5344CB8AC3E}">
        <p14:creationId xmlns:p14="http://schemas.microsoft.com/office/powerpoint/2010/main" val="357322319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20164" y="1173424"/>
            <a:ext cx="8871836" cy="5355312"/>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7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أصعدَّها كمقدارِها كنعمتِّكَ، فَرِّحْ وجهَ الأرضِ ليروَ حرثُها ولتكثرَ أثمارُها. أعدها للزرعِ والحصادِ، ودبر حياتَنا كما يليق.بارك إكليلَ السنةِ بصلاحِكَ، من أجلِ فقراءِ شعبِكَ، من أجلِ الأرملةِ  واليتيمِ والغريبِ </a:t>
            </a:r>
          </a:p>
        </p:txBody>
      </p:sp>
      <p:sp>
        <p:nvSpPr>
          <p:cNvPr id="16" name="Rectangle 15"/>
          <p:cNvSpPr/>
          <p:nvPr/>
        </p:nvSpPr>
        <p:spPr>
          <a:xfrm>
            <a:off x="6838341" y="588649"/>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0" name="Picture 9" descr="unnamed.jpg"/>
          <p:cNvPicPr>
            <a:picLocks noChangeAspect="1"/>
          </p:cNvPicPr>
          <p:nvPr/>
        </p:nvPicPr>
        <p:blipFill>
          <a:blip r:embed="rId3" cstate="print"/>
          <a:stretch>
            <a:fillRect/>
          </a:stretch>
        </p:blipFill>
        <p:spPr>
          <a:xfrm>
            <a:off x="220830" y="1109273"/>
            <a:ext cx="3100602" cy="4600876"/>
          </a:xfrm>
          <a:prstGeom prst="rect">
            <a:avLst/>
          </a:prstGeom>
        </p:spPr>
      </p:pic>
      <p:sp>
        <p:nvSpPr>
          <p:cNvPr id="11" name="Rectangle 10">
            <a:extLst>
              <a:ext uri="{FF2B5EF4-FFF2-40B4-BE49-F238E27FC236}">
                <a16:creationId xmlns:a16="http://schemas.microsoft.com/office/drawing/2014/main" id="{56F369A4-A7A2-9F4E-ABD9-762F4460003A}"/>
              </a:ext>
            </a:extLst>
          </p:cNvPr>
          <p:cNvSpPr/>
          <p:nvPr/>
        </p:nvSpPr>
        <p:spPr>
          <a:xfrm>
            <a:off x="7067006" y="6364863"/>
            <a:ext cx="5290579" cy="584775"/>
          </a:xfrm>
          <a:prstGeom prst="rect">
            <a:avLst/>
          </a:prstGeom>
          <a:noFill/>
        </p:spPr>
        <p:txBody>
          <a:bodyPr wrap="square" lIns="91440" tIns="45720" rIns="91440" bIns="45720">
            <a:spAutoFit/>
          </a:bodyPr>
          <a:lstStyle/>
          <a:p>
            <a:pPr algn="ctr" rtl="1"/>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r>
              <a:rPr lang="ar-SA" sz="3200" b="1" dirty="0">
                <a:ln w="10160">
                  <a:noFill/>
                  <a:prstDash val="solid"/>
                </a:ln>
                <a:latin typeface="Sultan Nahia" charset="0"/>
                <a:ea typeface="Sultan Nahia" charset="0"/>
                <a:cs typeface="Sultan Nahia" charset="0"/>
              </a:rPr>
              <a:t>أهوية السماء وثمرات الأرض +</a:t>
            </a:r>
            <a:endPar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endParaRPr>
          </a:p>
        </p:txBody>
      </p:sp>
    </p:spTree>
    <p:extLst>
      <p:ext uri="{BB962C8B-B14F-4D97-AF65-F5344CB8AC3E}">
        <p14:creationId xmlns:p14="http://schemas.microsoft.com/office/powerpoint/2010/main" val="64601261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20164" y="1425642"/>
            <a:ext cx="8871836" cy="3785652"/>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والضيفِ، ومن أجلِنا كُلِنا نحنُ الذين نرجوكَ ونطلبُ إسمَكَ القدوس</a:t>
            </a:r>
            <a:r>
              <a:rPr kumimoji="0" lang="ar-EG"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 </a:t>
            </a: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لأن أعينَ الكلِ تترجاكَ، لأنَكَ أنتَ الذي تُعطِيهم طعامَهم في حين</a:t>
            </a:r>
            <a:r>
              <a:rPr kumimoji="0" lang="ar-EG"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 </a:t>
            </a: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حسن.</a:t>
            </a:r>
          </a:p>
        </p:txBody>
      </p:sp>
      <p:sp>
        <p:nvSpPr>
          <p:cNvPr id="16" name="Rectangle 15"/>
          <p:cNvSpPr/>
          <p:nvPr/>
        </p:nvSpPr>
        <p:spPr>
          <a:xfrm>
            <a:off x="6758829" y="840867"/>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56F369A4-A7A2-9F4E-ABD9-762F4460003A}"/>
              </a:ext>
            </a:extLst>
          </p:cNvPr>
          <p:cNvSpPr/>
          <p:nvPr/>
        </p:nvSpPr>
        <p:spPr>
          <a:xfrm>
            <a:off x="6901421" y="6364863"/>
            <a:ext cx="5290579" cy="584775"/>
          </a:xfrm>
          <a:prstGeom prst="rect">
            <a:avLst/>
          </a:prstGeom>
          <a:noFill/>
        </p:spPr>
        <p:txBody>
          <a:bodyPr wrap="square" lIns="91440" tIns="45720" rIns="91440" bIns="45720">
            <a:spAutoFit/>
          </a:bodyPr>
          <a:lstStyle/>
          <a:p>
            <a:pPr algn="ctr" rtl="1"/>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r>
              <a:rPr lang="ar-SA" sz="3200" b="1" dirty="0">
                <a:ln w="10160">
                  <a:noFill/>
                  <a:prstDash val="solid"/>
                </a:ln>
                <a:latin typeface="Sultan Nahia" charset="0"/>
                <a:ea typeface="Sultan Nahia" charset="0"/>
                <a:cs typeface="Sultan Nahia" charset="0"/>
              </a:rPr>
              <a:t>أهوية السماء وثمرات الأرض +</a:t>
            </a:r>
            <a:endPar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endParaRPr>
          </a:p>
        </p:txBody>
      </p:sp>
      <p:pic>
        <p:nvPicPr>
          <p:cNvPr id="13" name="Picture 12" descr="unnamed.jpg"/>
          <p:cNvPicPr>
            <a:picLocks noChangeAspect="1"/>
          </p:cNvPicPr>
          <p:nvPr/>
        </p:nvPicPr>
        <p:blipFill>
          <a:blip r:embed="rId3" cstate="print"/>
          <a:stretch>
            <a:fillRect/>
          </a:stretch>
        </p:blipFill>
        <p:spPr>
          <a:xfrm>
            <a:off x="220830" y="1109273"/>
            <a:ext cx="3100602" cy="4600876"/>
          </a:xfrm>
          <a:prstGeom prst="rect">
            <a:avLst/>
          </a:prstGeom>
        </p:spPr>
      </p:pic>
    </p:spTree>
    <p:extLst>
      <p:ext uri="{BB962C8B-B14F-4D97-AF65-F5344CB8AC3E}">
        <p14:creationId xmlns:p14="http://schemas.microsoft.com/office/powerpoint/2010/main" val="50464255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20164" y="1425642"/>
            <a:ext cx="8871836" cy="5632311"/>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اصنع معنا حَسَبَ صلاحِّكَ، يا معطِّياً طعاماً لكلِ جسدٍ إملأ قلوبَنا فرحاً ونعيماً، لكي نحنُ أيضاً إذ</a:t>
            </a:r>
            <a:r>
              <a:rPr kumimoji="0" lang="ar-EG"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 </a:t>
            </a: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يكون لنا الكفافُ في كلِّ شىءٍ، كلَّ حينٍ، نزدادَ في كلِّ عملٍ صالحٍ.</a:t>
            </a:r>
          </a:p>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16" name="Rectangle 15"/>
          <p:cNvSpPr/>
          <p:nvPr/>
        </p:nvSpPr>
        <p:spPr>
          <a:xfrm>
            <a:off x="6758829" y="840867"/>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56F369A4-A7A2-9F4E-ABD9-762F4460003A}"/>
              </a:ext>
            </a:extLst>
          </p:cNvPr>
          <p:cNvSpPr/>
          <p:nvPr/>
        </p:nvSpPr>
        <p:spPr>
          <a:xfrm>
            <a:off x="6901421" y="6364863"/>
            <a:ext cx="5290579" cy="584775"/>
          </a:xfrm>
          <a:prstGeom prst="rect">
            <a:avLst/>
          </a:prstGeom>
          <a:noFill/>
        </p:spPr>
        <p:txBody>
          <a:bodyPr wrap="square" lIns="91440" tIns="45720" rIns="91440" bIns="45720">
            <a:spAutoFit/>
          </a:bodyPr>
          <a:lstStyle/>
          <a:p>
            <a:pPr algn="ctr" rtl="1"/>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r>
              <a:rPr lang="ar-SA" sz="3200" b="1" dirty="0">
                <a:ln w="10160">
                  <a:noFill/>
                  <a:prstDash val="solid"/>
                </a:ln>
                <a:latin typeface="Sultan Nahia" charset="0"/>
                <a:ea typeface="Sultan Nahia" charset="0"/>
                <a:cs typeface="Sultan Nahia" charset="0"/>
              </a:rPr>
              <a:t>أهوية السماء وثمرات الأرض +</a:t>
            </a:r>
            <a:endPar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endParaRPr>
          </a:p>
        </p:txBody>
      </p:sp>
      <p:pic>
        <p:nvPicPr>
          <p:cNvPr id="11" name="Picture 10" descr="unnamed.jpg"/>
          <p:cNvPicPr>
            <a:picLocks noChangeAspect="1"/>
          </p:cNvPicPr>
          <p:nvPr/>
        </p:nvPicPr>
        <p:blipFill>
          <a:blip r:embed="rId3" cstate="print"/>
          <a:stretch>
            <a:fillRect/>
          </a:stretch>
        </p:blipFill>
        <p:spPr>
          <a:xfrm>
            <a:off x="220830" y="1109273"/>
            <a:ext cx="3100602" cy="4600876"/>
          </a:xfrm>
          <a:prstGeom prst="rect">
            <a:avLst/>
          </a:prstGeom>
        </p:spPr>
      </p:pic>
    </p:spTree>
    <p:extLst>
      <p:ext uri="{BB962C8B-B14F-4D97-AF65-F5344CB8AC3E}">
        <p14:creationId xmlns:p14="http://schemas.microsoft.com/office/powerpoint/2010/main" val="338274817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83418" y="6294923"/>
            <a:ext cx="12108582" cy="0"/>
          </a:xfrm>
          <a:prstGeom prst="line">
            <a:avLst/>
          </a:prstGeom>
          <a:ln w="38100">
            <a:solidFill>
              <a:schemeClr val="bg1">
                <a:lumMod val="75000"/>
              </a:schemeClr>
            </a:solidFill>
            <a:prstDash val="lgDashDotDot"/>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uLnTx/>
              <a:uFillTx/>
              <a:latin typeface="Frutiger LT Arabic 55 Roman" charset="0"/>
              <a:ea typeface="Frutiger LT Arabic 55 Roman" charset="0"/>
              <a:cs typeface="Frutiger LT Arabic 55 Roman" charset="0"/>
            </a:endParaRPr>
          </a:p>
        </p:txBody>
      </p:sp>
      <p:sp>
        <p:nvSpPr>
          <p:cNvPr id="15" name="Rectangle 14"/>
          <p:cNvSpPr/>
          <p:nvPr/>
        </p:nvSpPr>
        <p:spPr>
          <a:xfrm>
            <a:off x="4587410" y="2079502"/>
            <a:ext cx="3272051" cy="923330"/>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400" b="1" i="0" u="none" strike="noStrike" kern="1200" cap="none" spc="0" normalizeH="0" baseline="0" noProof="0" dirty="0">
                <a:ln w="10160">
                  <a:noFill/>
                  <a:prstDash val="solid"/>
                </a:ln>
                <a:solidFill>
                  <a:srgbClr val="C00000"/>
                </a:solidFill>
                <a:uLnTx/>
                <a:uFillTx/>
                <a:latin typeface="Sultan Nahia" charset="0"/>
                <a:ea typeface="Sultan Nahia" charset="0"/>
                <a:cs typeface="Sultan Nahia" charset="0"/>
              </a:rPr>
              <a:t>يقول الشعب :</a:t>
            </a:r>
          </a:p>
        </p:txBody>
      </p:sp>
      <p:cxnSp>
        <p:nvCxnSpPr>
          <p:cNvPr id="3" name="Straight Connector 2"/>
          <p:cNvCxnSpPr/>
          <p:nvPr/>
        </p:nvCxnSpPr>
        <p:spPr>
          <a:xfrm>
            <a:off x="5514975" y="2834655"/>
            <a:ext cx="14859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0880" y="2988904"/>
            <a:ext cx="12161119" cy="1015663"/>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uLnTx/>
                <a:uFillTx/>
                <a:latin typeface="Frutiger LT Arabic 55 Roman" charset="0"/>
                <a:ea typeface="Frutiger LT Arabic 55 Roman" charset="0"/>
                <a:cs typeface="Frutiger LT Arabic 55 Roman" charset="0"/>
              </a:rPr>
              <a:t> يا رب ارحم | </a:t>
            </a:r>
            <a:r>
              <a:rPr kumimoji="0" lang="ar-SA" sz="6000" b="1" i="0" u="none" strike="noStrike" kern="1200" cap="none" spc="0" normalizeH="0" baseline="0" noProof="0" dirty="0" err="1">
                <a:ln>
                  <a:noFill/>
                </a:ln>
                <a:uLnTx/>
                <a:uFillTx/>
                <a:latin typeface="Frutiger LT Arabic 55 Roman" charset="0"/>
                <a:ea typeface="Frutiger LT Arabic 55 Roman" charset="0"/>
                <a:cs typeface="Frutiger LT Arabic 55 Roman" charset="0"/>
              </a:rPr>
              <a:t>كيريى</a:t>
            </a:r>
            <a:r>
              <a:rPr kumimoji="0" lang="ar-SA" sz="6000" b="1" i="0" u="none" strike="noStrike" kern="1200" cap="none" spc="0" normalizeH="0" baseline="0" noProof="0" dirty="0">
                <a:ln>
                  <a:noFill/>
                </a:ln>
                <a:uLnTx/>
                <a:uFillTx/>
                <a:latin typeface="Frutiger LT Arabic 55 Roman" charset="0"/>
                <a:ea typeface="Frutiger LT Arabic 55 Roman" charset="0"/>
                <a:cs typeface="Frutiger LT Arabic 55 Roman" charset="0"/>
              </a:rPr>
              <a:t> </a:t>
            </a:r>
            <a:r>
              <a:rPr kumimoji="0" lang="ar-SA" sz="6000" b="1" i="0" u="none" strike="noStrike" kern="1200" cap="none" spc="0" normalizeH="0" baseline="0" noProof="0" dirty="0" err="1">
                <a:ln>
                  <a:noFill/>
                </a:ln>
                <a:uLnTx/>
                <a:uFillTx/>
                <a:latin typeface="Frutiger LT Arabic 55 Roman" charset="0"/>
                <a:ea typeface="Frutiger LT Arabic 55 Roman" charset="0"/>
                <a:cs typeface="Frutiger LT Arabic 55 Roman" charset="0"/>
              </a:rPr>
              <a:t>ليسون</a:t>
            </a:r>
            <a:endParaRPr kumimoji="0" lang="ar-SA" sz="6000" b="1" i="0" u="none" strike="noStrike" kern="1200" cap="none" spc="0" normalizeH="0" baseline="0" noProof="0" dirty="0">
              <a:ln>
                <a:noFill/>
              </a:ln>
              <a:uLnTx/>
              <a:uFillTx/>
              <a:latin typeface="Frutiger LT Arabic 55 Roman" charset="0"/>
              <a:ea typeface="Frutiger LT Arabic 55 Roman" charset="0"/>
              <a:cs typeface="Frutiger LT Arabic 55 Roman" charset="0"/>
            </a:endParaRPr>
          </a:p>
        </p:txBody>
      </p:sp>
      <p:sp>
        <p:nvSpPr>
          <p:cNvPr id="8" name="Rectangle 7">
            <a:extLst>
              <a:ext uri="{FF2B5EF4-FFF2-40B4-BE49-F238E27FC236}">
                <a16:creationId xmlns:a16="http://schemas.microsoft.com/office/drawing/2014/main" id="{D47F55F3-F7F3-4745-8F83-9B09D97DD103}"/>
              </a:ext>
            </a:extLst>
          </p:cNvPr>
          <p:cNvSpPr/>
          <p:nvPr/>
        </p:nvSpPr>
        <p:spPr>
          <a:xfrm>
            <a:off x="7000875" y="6273225"/>
            <a:ext cx="5290579" cy="584775"/>
          </a:xfrm>
          <a:prstGeom prst="rect">
            <a:avLst/>
          </a:prstGeom>
          <a:noFill/>
        </p:spPr>
        <p:txBody>
          <a:bodyPr wrap="square" lIns="91440" tIns="45720" rIns="91440" bIns="45720">
            <a:spAutoFit/>
          </a:bodyPr>
          <a:lstStyle/>
          <a:p>
            <a:pPr algn="ctr" rtl="1"/>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r>
              <a:rPr lang="ar-SA" sz="3200" b="1" dirty="0">
                <a:ln w="10160">
                  <a:noFill/>
                  <a:prstDash val="solid"/>
                </a:ln>
                <a:latin typeface="Sultan Nahia" charset="0"/>
                <a:ea typeface="Sultan Nahia" charset="0"/>
                <a:cs typeface="Sultan Nahia" charset="0"/>
              </a:rPr>
              <a:t>أهوية السماء وثمرات الأرض +</a:t>
            </a:r>
            <a:endPar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endParaRPr>
          </a:p>
        </p:txBody>
      </p:sp>
    </p:spTree>
    <p:extLst>
      <p:ext uri="{BB962C8B-B14F-4D97-AF65-F5344CB8AC3E}">
        <p14:creationId xmlns:p14="http://schemas.microsoft.com/office/powerpoint/2010/main" val="133513210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strVal val="#ppt_w*0.70"/>
                                          </p:val>
                                        </p:tav>
                                        <p:tav tm="100000">
                                          <p:val>
                                            <p:strVal val="#ppt_w"/>
                                          </p:val>
                                        </p:tav>
                                      </p:tavLst>
                                    </p:anim>
                                    <p:anim calcmode="lin" valueType="num">
                                      <p:cBhvr>
                                        <p:cTn id="8" dur="100" fill="hold"/>
                                        <p:tgtEl>
                                          <p:spTgt spid="4"/>
                                        </p:tgtEl>
                                        <p:attrNameLst>
                                          <p:attrName>ppt_h</p:attrName>
                                        </p:attrNameLst>
                                      </p:cBhvr>
                                      <p:tavLst>
                                        <p:tav tm="0">
                                          <p:val>
                                            <p:strVal val="#ppt_h"/>
                                          </p:val>
                                        </p:tav>
                                        <p:tav tm="100000">
                                          <p:val>
                                            <p:strVal val="#ppt_h"/>
                                          </p:val>
                                        </p:tav>
                                      </p:tavLst>
                                    </p:anim>
                                    <p:animEffect transition="in" filter="fade">
                                      <p:cBhvr>
                                        <p:cTn id="9" dur="100"/>
                                        <p:tgtEl>
                                          <p:spTgt spid="4"/>
                                        </p:tgtEl>
                                      </p:cBhvr>
                                    </p:animEffect>
                                  </p:childTnLst>
                                </p:cTn>
                              </p:par>
                            </p:childTnLst>
                          </p:cTn>
                        </p:par>
                        <p:par>
                          <p:cTn id="10" fill="hold">
                            <p:stCondLst>
                              <p:cond delay="100"/>
                            </p:stCondLst>
                            <p:childTnLst>
                              <p:par>
                                <p:cTn id="11" presetID="16" presetClass="entr" presetSubtype="21"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100"/>
                                        <p:tgtEl>
                                          <p:spTgt spid="15"/>
                                        </p:tgtEl>
                                      </p:cBhvr>
                                    </p:animEffect>
                                  </p:childTnLst>
                                </p:cTn>
                              </p:par>
                            </p:childTnLst>
                          </p:cTn>
                        </p:par>
                        <p:par>
                          <p:cTn id="14" fill="hold">
                            <p:stCondLst>
                              <p:cond delay="200"/>
                            </p:stCondLst>
                            <p:childTnLst>
                              <p:par>
                                <p:cTn id="15" presetID="16" presetClass="entr" presetSubtype="2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100"/>
                                        <p:tgtEl>
                                          <p:spTgt spid="3"/>
                                        </p:tgtEl>
                                      </p:cBhvr>
                                    </p:animEffect>
                                  </p:childTnLst>
                                </p:cTn>
                              </p:par>
                            </p:childTnLst>
                          </p:cTn>
                        </p:par>
                        <p:par>
                          <p:cTn id="18" fill="hold">
                            <p:stCondLst>
                              <p:cond delay="300"/>
                            </p:stCondLst>
                            <p:childTnLst>
                              <p:par>
                                <p:cTn id="19" presetID="16" presetClass="entr" presetSubtype="21"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1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7" name="Rectangle 6"/>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الرئيس</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
        <p:nvSpPr>
          <p:cNvPr id="9" name="TextBox 8"/>
          <p:cNvSpPr txBox="1"/>
          <p:nvPr/>
        </p:nvSpPr>
        <p:spPr>
          <a:xfrm>
            <a:off x="3293026" y="1532198"/>
            <a:ext cx="8871836" cy="4555093"/>
          </a:xfrm>
          <a:prstGeom prst="rect">
            <a:avLst/>
          </a:prstGeom>
          <a:noFill/>
        </p:spPr>
        <p:txBody>
          <a:bodyPr wrap="square" rtlCol="0">
            <a:spAutoFit/>
          </a:bodyPr>
          <a:lstStyle/>
          <a:p>
            <a:pPr lvl="0" algn="ctr" rtl="1">
              <a:defRPr/>
            </a:pPr>
            <a:r>
              <a:rPr lang="ar-SA" sz="5800" b="1" dirty="0">
                <a:solidFill>
                  <a:schemeClr val="bg1"/>
                </a:solidFill>
              </a:rPr>
              <a:t>اِحفَظْهُ بِسَلَامٍ وعَدلٍ وقَوةٍ، واخْضعْ لَهُ كُلَّ الْأُمَمِ الَّذِينَ يُرِيدُونَ الْحُروبَ فِي جَمِيعِ مَا لَنَا مِنْ الْخَصِبِ. تَكَلَّمْ فِي قَلْبِهِ مِنْ أَجلِ سَلَاَمَةِ كَنِيسَتِكَ الْواحِدَةِ الْوحِيدَةِ الْمُقَدَّسَةِ الْجَامعَةِ الرَّسُولِيَّةِ،</a:t>
            </a:r>
            <a:endParaRPr kumimoji="0" lang="ar-SA" sz="5800" b="1" i="0" u="none" strike="noStrike" kern="1200" cap="none" spc="0" normalizeH="0" baseline="0" noProof="0" dirty="0">
              <a:ln>
                <a:noFill/>
              </a:ln>
              <a:solidFill>
                <a:schemeClr val="bg1"/>
              </a:solidFill>
              <a:effectLst/>
              <a:uLnTx/>
              <a:uFillTx/>
              <a:latin typeface="Frutiger LT Arabic 55 Roman" charset="0"/>
              <a:ea typeface="Frutiger LT Arabic 55 Roman" charset="0"/>
              <a:cs typeface="Frutiger LT Arabic 55 Roman" charset="0"/>
            </a:endParaRPr>
          </a:p>
        </p:txBody>
      </p:sp>
      <p:sp>
        <p:nvSpPr>
          <p:cNvPr id="16" name="Rectangle 15"/>
          <p:cNvSpPr/>
          <p:nvPr/>
        </p:nvSpPr>
        <p:spPr>
          <a:xfrm>
            <a:off x="6731691" y="816885"/>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0" name="Picture 9" descr="unnamed.jpg"/>
          <p:cNvPicPr>
            <a:picLocks noChangeAspect="1"/>
          </p:cNvPicPr>
          <p:nvPr/>
        </p:nvPicPr>
        <p:blipFill>
          <a:blip r:embed="rId3" cstate="print"/>
          <a:stretch>
            <a:fillRect/>
          </a:stretch>
        </p:blipFill>
        <p:spPr>
          <a:xfrm>
            <a:off x="220830" y="1109273"/>
            <a:ext cx="3100602" cy="4600876"/>
          </a:xfrm>
          <a:prstGeom prst="rect">
            <a:avLst/>
          </a:prstGeom>
        </p:spPr>
      </p:pic>
    </p:spTree>
    <p:extLst>
      <p:ext uri="{BB962C8B-B14F-4D97-AF65-F5344CB8AC3E}">
        <p14:creationId xmlns:p14="http://schemas.microsoft.com/office/powerpoint/2010/main" val="8042430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7" name="Rectangle 6"/>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الرئيس</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
        <p:nvSpPr>
          <p:cNvPr id="9" name="TextBox 8"/>
          <p:cNvSpPr txBox="1"/>
          <p:nvPr/>
        </p:nvSpPr>
        <p:spPr>
          <a:xfrm>
            <a:off x="3293026" y="1532198"/>
            <a:ext cx="8871836" cy="3785652"/>
          </a:xfrm>
          <a:prstGeom prst="rect">
            <a:avLst/>
          </a:prstGeom>
          <a:noFill/>
        </p:spPr>
        <p:txBody>
          <a:bodyPr wrap="square" rtlCol="0">
            <a:spAutoFit/>
          </a:bodyPr>
          <a:lstStyle/>
          <a:p>
            <a:pPr algn="ctr" rtl="1">
              <a:defRPr/>
            </a:pPr>
            <a:r>
              <a:rPr lang="ar-SA" sz="6000" b="1" dirty="0">
                <a:solidFill>
                  <a:schemeClr val="bg1"/>
                </a:solidFill>
              </a:rPr>
              <a:t>أَعْطِه أن يُفَكِّرَ بِالسَّلَامِ فِينَا وفِي اِسْمك الْقَدُّوس، لِكَيْ نَعِيشَ نَحْنُ أَيْضًا فِي سيْرَةٍ هَادِئَةٍ سَاكِنَةٍ، ونُوجَدَ كَائِنَيْنَ فِي كُلِّ تُقْوًى وكُلِّ عَفَافٍ بِكَ.</a:t>
            </a:r>
            <a:endParaRPr lang="en-US" sz="6000" b="1" dirty="0">
              <a:solidFill>
                <a:schemeClr val="bg1"/>
              </a:solidFill>
            </a:endParaRPr>
          </a:p>
        </p:txBody>
      </p:sp>
      <p:sp>
        <p:nvSpPr>
          <p:cNvPr id="16" name="Rectangle 15"/>
          <p:cNvSpPr/>
          <p:nvPr/>
        </p:nvSpPr>
        <p:spPr>
          <a:xfrm>
            <a:off x="6731691" y="816885"/>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0" name="Picture 9" descr="unnamed.jpg"/>
          <p:cNvPicPr>
            <a:picLocks noChangeAspect="1"/>
          </p:cNvPicPr>
          <p:nvPr/>
        </p:nvPicPr>
        <p:blipFill>
          <a:blip r:embed="rId3" cstate="print"/>
          <a:stretch>
            <a:fillRect/>
          </a:stretch>
        </p:blipFill>
        <p:spPr>
          <a:xfrm>
            <a:off x="220830" y="1109273"/>
            <a:ext cx="3100602" cy="4600876"/>
          </a:xfrm>
          <a:prstGeom prst="rect">
            <a:avLst/>
          </a:prstGeom>
        </p:spPr>
      </p:pic>
    </p:spTree>
    <p:extLst>
      <p:ext uri="{BB962C8B-B14F-4D97-AF65-F5344CB8AC3E}">
        <p14:creationId xmlns:p14="http://schemas.microsoft.com/office/powerpoint/2010/main" val="8042430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607266"/>
            <a:ext cx="12811027" cy="5894008"/>
          </a:xfrm>
          <a:prstGeom prst="rect">
            <a:avLst/>
          </a:prstGeom>
          <a:solidFill>
            <a:srgbClr val="1F3764"/>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98506" y="1605133"/>
            <a:ext cx="8702448" cy="4708981"/>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اطلبوا لكى يعطينا المسيح إلهنا رحمة ورأفة أمام الرؤساء الأعزاء ويعطف قلوبهم علينا</a:t>
            </a:r>
            <a:r>
              <a:rPr kumimoji="0" lang="en-US"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 </a:t>
            </a: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بالصلاح فى كل حين . ويغفر لنا خطايانا .</a:t>
            </a:r>
          </a:p>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16" name="Rectangle 15"/>
          <p:cNvSpPr/>
          <p:nvPr/>
        </p:nvSpPr>
        <p:spPr>
          <a:xfrm>
            <a:off x="6682771" y="895079"/>
            <a:ext cx="2133919"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الشماس </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11" name="Picture 10">
            <a:extLst>
              <a:ext uri="{FF2B5EF4-FFF2-40B4-BE49-F238E27FC236}">
                <a16:creationId xmlns:a16="http://schemas.microsoft.com/office/drawing/2014/main" id="{E4F33833-CB22-024E-8E70-FEF49D613A1B}"/>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a:extLst>
              <a:ext uri="{FF2B5EF4-FFF2-40B4-BE49-F238E27FC236}">
                <a16:creationId xmlns:a16="http://schemas.microsoft.com/office/drawing/2014/main" id="{12A6EEB7-CB57-7D4E-AC4E-A81251A6D7F5}"/>
              </a:ext>
            </a:extLst>
          </p:cNvPr>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445071F-D961-4AB7-BF87-A5BD72880E37}"/>
              </a:ext>
            </a:extLst>
          </p:cNvPr>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الرئيس</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pic>
        <p:nvPicPr>
          <p:cNvPr id="13" name="Picture 12" descr="unnamed.jpg"/>
          <p:cNvPicPr>
            <a:picLocks noChangeAspect="1"/>
          </p:cNvPicPr>
          <p:nvPr/>
        </p:nvPicPr>
        <p:blipFill>
          <a:blip r:embed="rId3" cstate="print"/>
          <a:stretch>
            <a:fillRect/>
          </a:stretch>
        </p:blipFill>
        <p:spPr>
          <a:xfrm>
            <a:off x="220830" y="1109273"/>
            <a:ext cx="3100602" cy="4600876"/>
          </a:xfrm>
          <a:prstGeom prst="rect">
            <a:avLst/>
          </a:prstGeom>
        </p:spPr>
      </p:pic>
    </p:spTree>
    <p:extLst>
      <p:ext uri="{BB962C8B-B14F-4D97-AF65-F5344CB8AC3E}">
        <p14:creationId xmlns:p14="http://schemas.microsoft.com/office/powerpoint/2010/main" val="153240009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83418" y="6294923"/>
            <a:ext cx="12108582" cy="0"/>
          </a:xfrm>
          <a:prstGeom prst="line">
            <a:avLst/>
          </a:prstGeom>
          <a:ln w="38100">
            <a:solidFill>
              <a:schemeClr val="bg1">
                <a:lumMod val="75000"/>
              </a:schemeClr>
            </a:solidFill>
            <a:prstDash val="lgDashDotDot"/>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uLnTx/>
              <a:uFillTx/>
              <a:latin typeface="Frutiger LT Arabic 55 Roman" charset="0"/>
              <a:ea typeface="Frutiger LT Arabic 55 Roman" charset="0"/>
              <a:cs typeface="Frutiger LT Arabic 55 Roman" charset="0"/>
            </a:endParaRPr>
          </a:p>
        </p:txBody>
      </p:sp>
      <p:sp>
        <p:nvSpPr>
          <p:cNvPr id="15" name="Rectangle 14"/>
          <p:cNvSpPr/>
          <p:nvPr/>
        </p:nvSpPr>
        <p:spPr>
          <a:xfrm>
            <a:off x="4621900" y="2046295"/>
            <a:ext cx="3272051" cy="923330"/>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400" b="1" i="0" u="none" strike="noStrike" kern="1200" cap="none" spc="0" normalizeH="0" baseline="0" noProof="0" dirty="0">
                <a:ln w="10160">
                  <a:noFill/>
                  <a:prstDash val="solid"/>
                </a:ln>
                <a:solidFill>
                  <a:srgbClr val="C00000"/>
                </a:solidFill>
                <a:uLnTx/>
                <a:uFillTx/>
                <a:latin typeface="Sultan Nahia" charset="0"/>
                <a:ea typeface="Sultan Nahia" charset="0"/>
                <a:cs typeface="Sultan Nahia" charset="0"/>
              </a:rPr>
              <a:t>يقول الشعب :</a:t>
            </a:r>
          </a:p>
        </p:txBody>
      </p:sp>
      <p:cxnSp>
        <p:nvCxnSpPr>
          <p:cNvPr id="3" name="Straight Connector 2"/>
          <p:cNvCxnSpPr/>
          <p:nvPr/>
        </p:nvCxnSpPr>
        <p:spPr>
          <a:xfrm>
            <a:off x="5514975" y="2834655"/>
            <a:ext cx="14859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495005" y="3215019"/>
            <a:ext cx="7351374" cy="1015663"/>
          </a:xfrm>
          <a:prstGeom prst="rect">
            <a:avLst/>
          </a:prstGeom>
          <a:noFill/>
        </p:spPr>
        <p:txBody>
          <a:bodyPr wrap="square" rtlCol="0">
            <a:spAutoFit/>
          </a:bodyPr>
          <a:lstStyle/>
          <a:p>
            <a:pPr marL="0" marR="0" lvl="0" indent="0" algn="justLow"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uLnTx/>
                <a:uFillTx/>
                <a:latin typeface="Frutiger LT Arabic 55 Roman" charset="0"/>
                <a:ea typeface="Frutiger LT Arabic 55 Roman" charset="0"/>
                <a:cs typeface="Frutiger LT Arabic 55 Roman" charset="0"/>
              </a:rPr>
              <a:t> يا رب ارحم | كيريى ليسون</a:t>
            </a:r>
          </a:p>
        </p:txBody>
      </p:sp>
      <p:sp>
        <p:nvSpPr>
          <p:cNvPr id="11" name="Rectangle 10">
            <a:extLst>
              <a:ext uri="{FF2B5EF4-FFF2-40B4-BE49-F238E27FC236}">
                <a16:creationId xmlns:a16="http://schemas.microsoft.com/office/drawing/2014/main" id="{B10D883C-DD63-4624-B5D0-F7AB0F9D79C4}"/>
              </a:ext>
            </a:extLst>
          </p:cNvPr>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الرئيس</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Tree>
    <p:extLst>
      <p:ext uri="{BB962C8B-B14F-4D97-AF65-F5344CB8AC3E}">
        <p14:creationId xmlns:p14="http://schemas.microsoft.com/office/powerpoint/2010/main" val="248981214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strVal val="#ppt_w*0.70"/>
                                          </p:val>
                                        </p:tav>
                                        <p:tav tm="100000">
                                          <p:val>
                                            <p:strVal val="#ppt_w"/>
                                          </p:val>
                                        </p:tav>
                                      </p:tavLst>
                                    </p:anim>
                                    <p:anim calcmode="lin" valueType="num">
                                      <p:cBhvr>
                                        <p:cTn id="8" dur="100" fill="hold"/>
                                        <p:tgtEl>
                                          <p:spTgt spid="4"/>
                                        </p:tgtEl>
                                        <p:attrNameLst>
                                          <p:attrName>ppt_h</p:attrName>
                                        </p:attrNameLst>
                                      </p:cBhvr>
                                      <p:tavLst>
                                        <p:tav tm="0">
                                          <p:val>
                                            <p:strVal val="#ppt_h"/>
                                          </p:val>
                                        </p:tav>
                                        <p:tav tm="100000">
                                          <p:val>
                                            <p:strVal val="#ppt_h"/>
                                          </p:val>
                                        </p:tav>
                                      </p:tavLst>
                                    </p:anim>
                                    <p:animEffect transition="in" filter="fade">
                                      <p:cBhvr>
                                        <p:cTn id="9" dur="100"/>
                                        <p:tgtEl>
                                          <p:spTgt spid="4"/>
                                        </p:tgtEl>
                                      </p:cBhvr>
                                    </p:animEffect>
                                  </p:childTnLst>
                                </p:cTn>
                              </p:par>
                            </p:childTnLst>
                          </p:cTn>
                        </p:par>
                        <p:par>
                          <p:cTn id="10" fill="hold">
                            <p:stCondLst>
                              <p:cond delay="100"/>
                            </p:stCondLst>
                            <p:childTnLst>
                              <p:par>
                                <p:cTn id="11" presetID="16" presetClass="entr" presetSubtype="21"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100"/>
                                        <p:tgtEl>
                                          <p:spTgt spid="15"/>
                                        </p:tgtEl>
                                      </p:cBhvr>
                                    </p:animEffect>
                                  </p:childTnLst>
                                </p:cTn>
                              </p:par>
                            </p:childTnLst>
                          </p:cTn>
                        </p:par>
                        <p:par>
                          <p:cTn id="14" fill="hold">
                            <p:stCondLst>
                              <p:cond delay="200"/>
                            </p:stCondLst>
                            <p:childTnLst>
                              <p:par>
                                <p:cTn id="15" presetID="16" presetClass="entr" presetSubtype="2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100"/>
                                        <p:tgtEl>
                                          <p:spTgt spid="3"/>
                                        </p:tgtEl>
                                      </p:cBhvr>
                                    </p:animEffect>
                                  </p:childTnLst>
                                </p:cTn>
                              </p:par>
                            </p:childTnLst>
                          </p:cTn>
                        </p:par>
                        <p:par>
                          <p:cTn id="18" fill="hold">
                            <p:stCondLst>
                              <p:cond delay="300"/>
                            </p:stCondLst>
                            <p:childTnLst>
                              <p:par>
                                <p:cTn id="19" presetID="16" presetClass="entr" presetSubtype="21"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1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7" name="Rectangle 6"/>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الراقدين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
        <p:nvSpPr>
          <p:cNvPr id="9" name="TextBox 8"/>
          <p:cNvSpPr txBox="1"/>
          <p:nvPr/>
        </p:nvSpPr>
        <p:spPr>
          <a:xfrm>
            <a:off x="3293026" y="1993200"/>
            <a:ext cx="8871836" cy="2862322"/>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وأيضاً فلنسأل الله الآب ضابط الكل ، أبا ربنا و إلهنا ومخلصنا يسوع المسيح .</a:t>
            </a:r>
          </a:p>
        </p:txBody>
      </p:sp>
      <p:sp>
        <p:nvSpPr>
          <p:cNvPr id="16" name="Rectangle 15"/>
          <p:cNvSpPr/>
          <p:nvPr/>
        </p:nvSpPr>
        <p:spPr>
          <a:xfrm>
            <a:off x="6731691" y="1408425"/>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0" name="Picture 9" descr="unnamed.jpg"/>
          <p:cNvPicPr>
            <a:picLocks noChangeAspect="1"/>
          </p:cNvPicPr>
          <p:nvPr/>
        </p:nvPicPr>
        <p:blipFill>
          <a:blip r:embed="rId3" cstate="print"/>
          <a:stretch>
            <a:fillRect/>
          </a:stretch>
        </p:blipFill>
        <p:spPr>
          <a:xfrm>
            <a:off x="220830" y="1101387"/>
            <a:ext cx="3100602" cy="4600876"/>
          </a:xfrm>
          <a:prstGeom prst="rect">
            <a:avLst/>
          </a:prstGeom>
        </p:spPr>
      </p:pic>
    </p:spTree>
    <p:extLst>
      <p:ext uri="{BB962C8B-B14F-4D97-AF65-F5344CB8AC3E}">
        <p14:creationId xmlns:p14="http://schemas.microsoft.com/office/powerpoint/2010/main" val="310457329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293026" y="1993200"/>
            <a:ext cx="8871836" cy="2862322"/>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نسأل ونطلب من صلاحك يا محب البشر اذكر يارب أنفس عبيدك الذين رقدوا ، آبائنا واخوتنا.</a:t>
            </a:r>
          </a:p>
        </p:txBody>
      </p:sp>
      <p:sp>
        <p:nvSpPr>
          <p:cNvPr id="16" name="Rectangle 15"/>
          <p:cNvSpPr/>
          <p:nvPr/>
        </p:nvSpPr>
        <p:spPr>
          <a:xfrm>
            <a:off x="6731691" y="1408425"/>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sp>
        <p:nvSpPr>
          <p:cNvPr id="23" name="Rounded Rectangle 22">
            <a:hlinkClick r:id="rId2" action="ppaction://hlinksldjump"/>
          </p:cNvPr>
          <p:cNvSpPr/>
          <p:nvPr/>
        </p:nvSpPr>
        <p:spPr>
          <a:xfrm>
            <a:off x="655810" y="6187570"/>
            <a:ext cx="1804736" cy="469680"/>
          </a:xfrm>
          <a:prstGeom prst="roundRect">
            <a:avLst/>
          </a:prstGeom>
          <a:solidFill>
            <a:srgbClr val="98130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8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يا رب ارحم</a:t>
            </a:r>
            <a:endParaRPr kumimoji="0" lang="en-US" sz="1800" b="1" i="0" u="none" strike="noStrike" kern="1200" cap="none" spc="0" normalizeH="0" baseline="0" noProof="0" dirty="0">
              <a:ln>
                <a:noFill/>
              </a:ln>
              <a:solidFill>
                <a:prstClr val="white"/>
              </a:solidFill>
              <a:effectLst/>
              <a:uLnTx/>
              <a:uFillTx/>
              <a:latin typeface="Frutiger LT Arabic 75 Black" charset="0"/>
              <a:ea typeface="Frutiger LT Arabic 75 Black" charset="0"/>
              <a:cs typeface="Frutiger LT Arabic 75 Black"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3"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80F1F187-16C4-493F-B793-4E2A2CA7C26F}"/>
              </a:ext>
            </a:extLst>
          </p:cNvPr>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الراقدين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pic>
        <p:nvPicPr>
          <p:cNvPr id="13" name="Picture 12" descr="unnamed.jpg"/>
          <p:cNvPicPr>
            <a:picLocks noChangeAspect="1"/>
          </p:cNvPicPr>
          <p:nvPr/>
        </p:nvPicPr>
        <p:blipFill>
          <a:blip r:embed="rId4" cstate="print"/>
          <a:stretch>
            <a:fillRect/>
          </a:stretch>
        </p:blipFill>
        <p:spPr>
          <a:xfrm>
            <a:off x="220830" y="1101387"/>
            <a:ext cx="3100602" cy="4600876"/>
          </a:xfrm>
          <a:prstGeom prst="rect">
            <a:avLst/>
          </a:prstGeom>
        </p:spPr>
      </p:pic>
    </p:spTree>
    <p:extLst>
      <p:ext uri="{BB962C8B-B14F-4D97-AF65-F5344CB8AC3E}">
        <p14:creationId xmlns:p14="http://schemas.microsoft.com/office/powerpoint/2010/main" val="204254762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2359"/>
            <a:ext cx="12192000" cy="5632311"/>
          </a:xfrm>
          <a:prstGeom prst="rect">
            <a:avLst/>
          </a:prstGeom>
        </p:spPr>
        <p:txBody>
          <a:bodyPr>
            <a:spAutoFit/>
          </a:bodyPr>
          <a:lstStyle/>
          <a:p>
            <a:pPr algn="ctr" fontAlgn="base">
              <a:spcBef>
                <a:spcPct val="0"/>
              </a:spcBef>
              <a:spcAft>
                <a:spcPct val="0"/>
              </a:spcAft>
              <a:defRPr/>
            </a:pPr>
            <a:r>
              <a:rPr lang="ar-EG" sz="6000" b="1" dirty="0"/>
              <a:t>6 أَمَّا أَنتُم فتُدعَونَ كَهَنَةَ الرَّبِّ، ويُقَالَ لَكُمْ خَدَمَةُ إِلَهِنا تأكُلونَ غِنى الأُمَم وبمَجدِها تَفتَخِرونَ 7 بَدَلَ أنْ يُضاعفَ خَجَلُكم وبَدَلَ الخِزْيِ الَّذي يهتِفونَ أَنَّه، نصيبُهُمْ يَرِثونَ في أَرضِهُمْ ميراثًا مُضاعَفًا وفرحٌ أَبدِيٌّ يَكونُ لَهُمْ.</a:t>
            </a:r>
          </a:p>
          <a:p>
            <a:pPr algn="ctr" fontAlgn="base">
              <a:spcBef>
                <a:spcPct val="0"/>
              </a:spcBef>
              <a:spcAft>
                <a:spcPct val="0"/>
              </a:spcAft>
              <a:defRPr/>
            </a:pPr>
            <a:r>
              <a:rPr lang="ar-EG" sz="6000" b="1" dirty="0">
                <a:solidFill>
                  <a:srgbClr val="C00000"/>
                </a:solidFill>
              </a:rPr>
              <a:t> </a:t>
            </a:r>
            <a:r>
              <a:rPr lang="ar-SA" sz="6000" b="1" dirty="0">
                <a:solidFill>
                  <a:srgbClr val="C00000"/>
                </a:solidFill>
              </a:rPr>
              <a:t>مَجْدًا لِلثَّالُوثِ الْقُدّوسِ إلَهِنَا إِلَى الْأبَدِ.</a:t>
            </a:r>
            <a:endParaRPr lang="en-US" sz="5850" b="1" dirty="0">
              <a:solidFill>
                <a:srgbClr val="C00000"/>
              </a:solidFill>
            </a:endParaRPr>
          </a:p>
        </p:txBody>
      </p:sp>
    </p:spTree>
    <p:extLst>
      <p:ext uri="{BB962C8B-B14F-4D97-AF65-F5344CB8AC3E}">
        <p14:creationId xmlns:p14="http://schemas.microsoft.com/office/powerpoint/2010/main" val="373789002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607266"/>
            <a:ext cx="12811027" cy="5894008"/>
          </a:xfrm>
          <a:prstGeom prst="rect">
            <a:avLst/>
          </a:prstGeom>
          <a:solidFill>
            <a:srgbClr val="1F3764"/>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98506" y="2063399"/>
            <a:ext cx="8702448" cy="2862322"/>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اطلبوا عن آبائنا و إخوتنا الذين رقدوا وتنيحوا فى الإيمان بالمسيح منذ البدء . آبائنا القديسين</a:t>
            </a:r>
          </a:p>
        </p:txBody>
      </p:sp>
      <p:sp>
        <p:nvSpPr>
          <p:cNvPr id="16" name="Rectangle 15"/>
          <p:cNvSpPr/>
          <p:nvPr/>
        </p:nvSpPr>
        <p:spPr>
          <a:xfrm>
            <a:off x="6682771" y="895079"/>
            <a:ext cx="2133919"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الشماس </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11" name="Picture 10">
            <a:extLst>
              <a:ext uri="{FF2B5EF4-FFF2-40B4-BE49-F238E27FC236}">
                <a16:creationId xmlns:a16="http://schemas.microsoft.com/office/drawing/2014/main" id="{E4F33833-CB22-024E-8E70-FEF49D613A1B}"/>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a:extLst>
              <a:ext uri="{FF2B5EF4-FFF2-40B4-BE49-F238E27FC236}">
                <a16:creationId xmlns:a16="http://schemas.microsoft.com/office/drawing/2014/main" id="{12A6EEB7-CB57-7D4E-AC4E-A81251A6D7F5}"/>
              </a:ext>
            </a:extLst>
          </p:cNvPr>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445071F-D961-4AB7-BF87-A5BD72880E37}"/>
              </a:ext>
            </a:extLst>
          </p:cNvPr>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الراقدين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pic>
        <p:nvPicPr>
          <p:cNvPr id="13" name="Picture 12" descr="unnamed.jpg"/>
          <p:cNvPicPr>
            <a:picLocks noChangeAspect="1"/>
          </p:cNvPicPr>
          <p:nvPr/>
        </p:nvPicPr>
        <p:blipFill>
          <a:blip r:embed="rId3" cstate="print"/>
          <a:stretch>
            <a:fillRect/>
          </a:stretch>
        </p:blipFill>
        <p:spPr>
          <a:xfrm>
            <a:off x="220830" y="1101387"/>
            <a:ext cx="3100602" cy="4600876"/>
          </a:xfrm>
          <a:prstGeom prst="rect">
            <a:avLst/>
          </a:prstGeom>
        </p:spPr>
      </p:pic>
    </p:spTree>
    <p:extLst>
      <p:ext uri="{BB962C8B-B14F-4D97-AF65-F5344CB8AC3E}">
        <p14:creationId xmlns:p14="http://schemas.microsoft.com/office/powerpoint/2010/main" val="110640031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607266"/>
            <a:ext cx="12811027" cy="5894008"/>
          </a:xfrm>
          <a:prstGeom prst="rect">
            <a:avLst/>
          </a:prstGeom>
          <a:solidFill>
            <a:srgbClr val="1F3764"/>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98506" y="2063399"/>
            <a:ext cx="8702448" cy="3785652"/>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رؤساء الأساقفة و آبائنا الاساقفة . آبائنا القمامصة و آبائنا القسوس واخوتنا الشمامسة. آبائنا الرهبان </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و إخوتنا العلمانيين. </a:t>
            </a:r>
          </a:p>
        </p:txBody>
      </p:sp>
      <p:sp>
        <p:nvSpPr>
          <p:cNvPr id="16" name="Rectangle 15"/>
          <p:cNvSpPr/>
          <p:nvPr/>
        </p:nvSpPr>
        <p:spPr>
          <a:xfrm>
            <a:off x="6682771" y="895079"/>
            <a:ext cx="2133919"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الشماس </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11" name="Picture 10">
            <a:extLst>
              <a:ext uri="{FF2B5EF4-FFF2-40B4-BE49-F238E27FC236}">
                <a16:creationId xmlns:a16="http://schemas.microsoft.com/office/drawing/2014/main" id="{E4F33833-CB22-024E-8E70-FEF49D613A1B}"/>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a:extLst>
              <a:ext uri="{FF2B5EF4-FFF2-40B4-BE49-F238E27FC236}">
                <a16:creationId xmlns:a16="http://schemas.microsoft.com/office/drawing/2014/main" id="{12A6EEB7-CB57-7D4E-AC4E-A81251A6D7F5}"/>
              </a:ext>
            </a:extLst>
          </p:cNvPr>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445071F-D961-4AB7-BF87-A5BD72880E37}"/>
              </a:ext>
            </a:extLst>
          </p:cNvPr>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الراقدين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pic>
        <p:nvPicPr>
          <p:cNvPr id="13" name="Picture 12" descr="unnamed.jpg"/>
          <p:cNvPicPr>
            <a:picLocks noChangeAspect="1"/>
          </p:cNvPicPr>
          <p:nvPr/>
        </p:nvPicPr>
        <p:blipFill>
          <a:blip r:embed="rId3" cstate="print"/>
          <a:stretch>
            <a:fillRect/>
          </a:stretch>
        </p:blipFill>
        <p:spPr>
          <a:xfrm>
            <a:off x="220830" y="1101387"/>
            <a:ext cx="3100602" cy="4600876"/>
          </a:xfrm>
          <a:prstGeom prst="rect">
            <a:avLst/>
          </a:prstGeom>
        </p:spPr>
      </p:pic>
    </p:spTree>
    <p:extLst>
      <p:ext uri="{BB962C8B-B14F-4D97-AF65-F5344CB8AC3E}">
        <p14:creationId xmlns:p14="http://schemas.microsoft.com/office/powerpoint/2010/main" val="189285013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607266"/>
            <a:ext cx="12811027" cy="5894008"/>
          </a:xfrm>
          <a:prstGeom prst="rect">
            <a:avLst/>
          </a:prstGeom>
          <a:solidFill>
            <a:srgbClr val="1F3764"/>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98506" y="2063399"/>
            <a:ext cx="8702448" cy="3785652"/>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وعن نياح كل المسيحين لكى ينيح المسيح إلهنا  نفوسهم أجمعين فى فردوس النعيم . ونحن أيضاً يصنع معنا رحمة ويغفر لنا خطايانا. </a:t>
            </a:r>
          </a:p>
        </p:txBody>
      </p:sp>
      <p:sp>
        <p:nvSpPr>
          <p:cNvPr id="16" name="Rectangle 15"/>
          <p:cNvSpPr/>
          <p:nvPr/>
        </p:nvSpPr>
        <p:spPr>
          <a:xfrm>
            <a:off x="6682771" y="895079"/>
            <a:ext cx="2133919"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الشماس </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11" name="Picture 10">
            <a:extLst>
              <a:ext uri="{FF2B5EF4-FFF2-40B4-BE49-F238E27FC236}">
                <a16:creationId xmlns:a16="http://schemas.microsoft.com/office/drawing/2014/main" id="{E4F33833-CB22-024E-8E70-FEF49D613A1B}"/>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a:extLst>
              <a:ext uri="{FF2B5EF4-FFF2-40B4-BE49-F238E27FC236}">
                <a16:creationId xmlns:a16="http://schemas.microsoft.com/office/drawing/2014/main" id="{12A6EEB7-CB57-7D4E-AC4E-A81251A6D7F5}"/>
              </a:ext>
            </a:extLst>
          </p:cNvPr>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445071F-D961-4AB7-BF87-A5BD72880E37}"/>
              </a:ext>
            </a:extLst>
          </p:cNvPr>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الراقدين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pic>
        <p:nvPicPr>
          <p:cNvPr id="13" name="Picture 12" descr="unnamed.jpg"/>
          <p:cNvPicPr>
            <a:picLocks noChangeAspect="1"/>
          </p:cNvPicPr>
          <p:nvPr/>
        </p:nvPicPr>
        <p:blipFill>
          <a:blip r:embed="rId3" cstate="print"/>
          <a:stretch>
            <a:fillRect/>
          </a:stretch>
        </p:blipFill>
        <p:spPr>
          <a:xfrm>
            <a:off x="220830" y="1101387"/>
            <a:ext cx="3100602" cy="4600876"/>
          </a:xfrm>
          <a:prstGeom prst="rect">
            <a:avLst/>
          </a:prstGeom>
        </p:spPr>
      </p:pic>
    </p:spTree>
    <p:extLst>
      <p:ext uri="{BB962C8B-B14F-4D97-AF65-F5344CB8AC3E}">
        <p14:creationId xmlns:p14="http://schemas.microsoft.com/office/powerpoint/2010/main" val="73535405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83418" y="6294923"/>
            <a:ext cx="12108582" cy="0"/>
          </a:xfrm>
          <a:prstGeom prst="line">
            <a:avLst/>
          </a:prstGeom>
          <a:ln w="38100">
            <a:solidFill>
              <a:schemeClr val="bg1">
                <a:lumMod val="75000"/>
              </a:schemeClr>
            </a:solidFill>
            <a:prstDash val="lgDashDotDot"/>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621900" y="2046295"/>
            <a:ext cx="3272051" cy="923330"/>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400" b="1" i="0" u="none" strike="noStrike" kern="1200" cap="none" spc="0" normalizeH="0" baseline="0" noProof="0" dirty="0">
                <a:ln w="10160">
                  <a:noFill/>
                  <a:prstDash val="solid"/>
                </a:ln>
                <a:solidFill>
                  <a:srgbClr val="C00000"/>
                </a:solidFill>
                <a:uLnTx/>
                <a:uFillTx/>
                <a:latin typeface="Sultan Nahia" charset="0"/>
                <a:ea typeface="Sultan Nahia" charset="0"/>
                <a:cs typeface="Sultan Nahia" charset="0"/>
              </a:rPr>
              <a:t>يقول الشعب :</a:t>
            </a:r>
          </a:p>
        </p:txBody>
      </p:sp>
      <p:cxnSp>
        <p:nvCxnSpPr>
          <p:cNvPr id="3" name="Straight Connector 2"/>
          <p:cNvCxnSpPr/>
          <p:nvPr/>
        </p:nvCxnSpPr>
        <p:spPr>
          <a:xfrm>
            <a:off x="5514975" y="2834655"/>
            <a:ext cx="14859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11649" y="3031835"/>
            <a:ext cx="9468114" cy="1015663"/>
          </a:xfrm>
          <a:prstGeom prst="rect">
            <a:avLst/>
          </a:prstGeom>
          <a:noFill/>
        </p:spPr>
        <p:txBody>
          <a:bodyPr wrap="square" rtlCol="0">
            <a:spAutoFit/>
          </a:bodyPr>
          <a:lstStyle/>
          <a:p>
            <a:pPr marL="0" marR="0" lvl="0" indent="0" algn="justLow"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uLnTx/>
                <a:uFillTx/>
                <a:latin typeface="Frutiger LT Arabic 55 Roman" charset="0"/>
                <a:ea typeface="Frutiger LT Arabic 55 Roman" charset="0"/>
                <a:cs typeface="Frutiger LT Arabic 55 Roman" charset="0"/>
              </a:rPr>
              <a:t> يا رب ارحم | كيريى ليسون</a:t>
            </a:r>
          </a:p>
        </p:txBody>
      </p:sp>
      <p:sp>
        <p:nvSpPr>
          <p:cNvPr id="7" name="Rectangle 6">
            <a:extLst>
              <a:ext uri="{FF2B5EF4-FFF2-40B4-BE49-F238E27FC236}">
                <a16:creationId xmlns:a16="http://schemas.microsoft.com/office/drawing/2014/main" id="{6445071F-D961-4AB7-BF87-A5BD72880E37}"/>
              </a:ext>
            </a:extLst>
          </p:cNvPr>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الراقدين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Tree>
    <p:extLst>
      <p:ext uri="{BB962C8B-B14F-4D97-AF65-F5344CB8AC3E}">
        <p14:creationId xmlns:p14="http://schemas.microsoft.com/office/powerpoint/2010/main" val="47191068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100"/>
                                        <p:tgtEl>
                                          <p:spTgt spid="15"/>
                                        </p:tgtEl>
                                      </p:cBhvr>
                                    </p:animEffect>
                                  </p:childTnLst>
                                </p:cTn>
                              </p:par>
                            </p:childTnLst>
                          </p:cTn>
                        </p:par>
                        <p:par>
                          <p:cTn id="8" fill="hold">
                            <p:stCondLst>
                              <p:cond delay="1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100"/>
                                        <p:tgtEl>
                                          <p:spTgt spid="3"/>
                                        </p:tgtEl>
                                      </p:cBhvr>
                                    </p:animEffect>
                                  </p:childTnLst>
                                </p:cTn>
                              </p:par>
                            </p:childTnLst>
                          </p:cTn>
                        </p:par>
                        <p:par>
                          <p:cTn id="12" fill="hold">
                            <p:stCondLst>
                              <p:cond delay="200"/>
                            </p:stCondLst>
                            <p:childTnLst>
                              <p:par>
                                <p:cTn id="13" presetID="16" presetClass="entr" presetSubtype="21"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1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416263" y="1506986"/>
            <a:ext cx="8871836" cy="3785652"/>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تفضل يارب نيح نفوسهم جميعا </a:t>
            </a:r>
            <a:r>
              <a:rPr kumimoji="0" lang="ar-EG"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 </a:t>
            </a: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 فى احضان آبائنا القديسين </a:t>
            </a:r>
            <a:r>
              <a:rPr kumimoji="0" lang="ar-EG"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    </a:t>
            </a: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إبراهيم وإسحق ويعقوب . </a:t>
            </a:r>
            <a:r>
              <a:rPr kumimoji="0" lang="ar-EG"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      </a:t>
            </a: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علهم فى </a:t>
            </a:r>
          </a:p>
        </p:txBody>
      </p:sp>
      <p:sp>
        <p:nvSpPr>
          <p:cNvPr id="16" name="Rectangle 15"/>
          <p:cNvSpPr/>
          <p:nvPr/>
        </p:nvSpPr>
        <p:spPr>
          <a:xfrm>
            <a:off x="6934440" y="922211"/>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13164C9-FB47-4829-8E36-DB619E8CD4BC}"/>
              </a:ext>
            </a:extLst>
          </p:cNvPr>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الراقدين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pic>
        <p:nvPicPr>
          <p:cNvPr id="11" name="Picture 10" descr="unnamed.jpg"/>
          <p:cNvPicPr>
            <a:picLocks noChangeAspect="1"/>
          </p:cNvPicPr>
          <p:nvPr/>
        </p:nvPicPr>
        <p:blipFill>
          <a:blip r:embed="rId3" cstate="print"/>
          <a:stretch>
            <a:fillRect/>
          </a:stretch>
        </p:blipFill>
        <p:spPr>
          <a:xfrm>
            <a:off x="220830" y="1101387"/>
            <a:ext cx="3100602" cy="4600876"/>
          </a:xfrm>
          <a:prstGeom prst="rect">
            <a:avLst/>
          </a:prstGeom>
        </p:spPr>
      </p:pic>
    </p:spTree>
    <p:extLst>
      <p:ext uri="{BB962C8B-B14F-4D97-AF65-F5344CB8AC3E}">
        <p14:creationId xmlns:p14="http://schemas.microsoft.com/office/powerpoint/2010/main" val="176814157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20164" y="1425642"/>
            <a:ext cx="8871836" cy="4708981"/>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موضع خضرة على ماء الراحة فى فردوس النعيم،الموضع الذى هرب منه الحزن</a:t>
            </a:r>
            <a:r>
              <a:rPr kumimoji="0" lang="ar-EG" sz="6000" b="1" i="0" u="none" strike="noStrike" kern="1200" cap="none" spc="0" normalizeH="0" noProof="0" dirty="0">
                <a:ln>
                  <a:noFill/>
                </a:ln>
                <a:solidFill>
                  <a:prstClr val="white"/>
                </a:solidFill>
                <a:effectLst/>
                <a:uLnTx/>
                <a:uFillTx/>
                <a:latin typeface="Frutiger LT Arabic 55 Roman" charset="0"/>
                <a:ea typeface="Frutiger LT Arabic 55 Roman" charset="0"/>
                <a:cs typeface="Frutiger LT Arabic 55 Roman" charset="0"/>
              </a:rPr>
              <a:t> </a:t>
            </a: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و الكآبة و التنهد فى نور قديسيك ، أقم أجسادهم فى اليوم الذى رسمته </a:t>
            </a:r>
          </a:p>
        </p:txBody>
      </p:sp>
      <p:sp>
        <p:nvSpPr>
          <p:cNvPr id="16" name="Rectangle 15"/>
          <p:cNvSpPr/>
          <p:nvPr/>
        </p:nvSpPr>
        <p:spPr>
          <a:xfrm>
            <a:off x="6758829" y="840867"/>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5E4CB7A4-E1B9-4309-A826-FD4567564724}"/>
              </a:ext>
            </a:extLst>
          </p:cNvPr>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الراقدين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pic>
        <p:nvPicPr>
          <p:cNvPr id="11" name="Picture 10" descr="unnamed.jpg"/>
          <p:cNvPicPr>
            <a:picLocks noChangeAspect="1"/>
          </p:cNvPicPr>
          <p:nvPr/>
        </p:nvPicPr>
        <p:blipFill>
          <a:blip r:embed="rId3" cstate="print"/>
          <a:stretch>
            <a:fillRect/>
          </a:stretch>
        </p:blipFill>
        <p:spPr>
          <a:xfrm>
            <a:off x="220830" y="1101387"/>
            <a:ext cx="3100602" cy="4600876"/>
          </a:xfrm>
          <a:prstGeom prst="rect">
            <a:avLst/>
          </a:prstGeom>
        </p:spPr>
      </p:pic>
    </p:spTree>
    <p:extLst>
      <p:ext uri="{BB962C8B-B14F-4D97-AF65-F5344CB8AC3E}">
        <p14:creationId xmlns:p14="http://schemas.microsoft.com/office/powerpoint/2010/main" val="33154586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188280" y="2167794"/>
            <a:ext cx="8871836" cy="3416320"/>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كمواعيدك الحقيقية غير الكاذبة . هب لهم خيرات مواعيدك ، ما لم تره عين أو تسمع به اذن و لم يخطر على قلب بشر ،</a:t>
            </a:r>
          </a:p>
        </p:txBody>
      </p:sp>
      <p:sp>
        <p:nvSpPr>
          <p:cNvPr id="16" name="Rectangle 15"/>
          <p:cNvSpPr/>
          <p:nvPr/>
        </p:nvSpPr>
        <p:spPr>
          <a:xfrm>
            <a:off x="6626945" y="1583019"/>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5E4CB7A4-E1B9-4309-A826-FD4567564724}"/>
              </a:ext>
            </a:extLst>
          </p:cNvPr>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الراقدين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pic>
        <p:nvPicPr>
          <p:cNvPr id="11" name="Picture 10" descr="unnamed.jpg"/>
          <p:cNvPicPr>
            <a:picLocks noChangeAspect="1"/>
          </p:cNvPicPr>
          <p:nvPr/>
        </p:nvPicPr>
        <p:blipFill>
          <a:blip r:embed="rId3" cstate="print"/>
          <a:stretch>
            <a:fillRect/>
          </a:stretch>
        </p:blipFill>
        <p:spPr>
          <a:xfrm>
            <a:off x="220830" y="1101387"/>
            <a:ext cx="3100602" cy="4600876"/>
          </a:xfrm>
          <a:prstGeom prst="rect">
            <a:avLst/>
          </a:prstGeom>
        </p:spPr>
      </p:pic>
    </p:spTree>
    <p:extLst>
      <p:ext uri="{BB962C8B-B14F-4D97-AF65-F5344CB8AC3E}">
        <p14:creationId xmlns:p14="http://schemas.microsoft.com/office/powerpoint/2010/main" val="154832154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21431" y="2439477"/>
            <a:ext cx="8638951" cy="2585323"/>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ما أعددته يا الله لمحبى إسمك القدوس .لأنه لا يكون موت لعبيدك بل هو إنتقال </a:t>
            </a:r>
          </a:p>
        </p:txBody>
      </p:sp>
      <p:sp>
        <p:nvSpPr>
          <p:cNvPr id="16" name="Rectangle 15"/>
          <p:cNvSpPr/>
          <p:nvPr/>
        </p:nvSpPr>
        <p:spPr>
          <a:xfrm>
            <a:off x="6527212" y="1854702"/>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5E4CB7A4-E1B9-4309-A826-FD4567564724}"/>
              </a:ext>
            </a:extLst>
          </p:cNvPr>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الراقدين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pic>
        <p:nvPicPr>
          <p:cNvPr id="11" name="Picture 10" descr="unnamed.jpg"/>
          <p:cNvPicPr>
            <a:picLocks noChangeAspect="1"/>
          </p:cNvPicPr>
          <p:nvPr/>
        </p:nvPicPr>
        <p:blipFill>
          <a:blip r:embed="rId3" cstate="print"/>
          <a:stretch>
            <a:fillRect/>
          </a:stretch>
        </p:blipFill>
        <p:spPr>
          <a:xfrm>
            <a:off x="220830" y="1101387"/>
            <a:ext cx="3100602" cy="4600876"/>
          </a:xfrm>
          <a:prstGeom prst="rect">
            <a:avLst/>
          </a:prstGeom>
        </p:spPr>
      </p:pic>
    </p:spTree>
    <p:extLst>
      <p:ext uri="{BB962C8B-B14F-4D97-AF65-F5344CB8AC3E}">
        <p14:creationId xmlns:p14="http://schemas.microsoft.com/office/powerpoint/2010/main" val="6229227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20164" y="1425642"/>
            <a:ext cx="8871836" cy="4247317"/>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و إن كان قد لحقهم توان أو تفريط كبشر</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 وقد لبسوا جسداً وسكنوا فى هذا العالم ،فأنت كصالح محب البشر . اللهم تفضل عبيدك المسيحين </a:t>
            </a:r>
          </a:p>
        </p:txBody>
      </p:sp>
      <p:sp>
        <p:nvSpPr>
          <p:cNvPr id="16" name="Rectangle 15"/>
          <p:cNvSpPr/>
          <p:nvPr/>
        </p:nvSpPr>
        <p:spPr>
          <a:xfrm>
            <a:off x="6758829" y="840867"/>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5E4CB7A4-E1B9-4309-A826-FD4567564724}"/>
              </a:ext>
            </a:extLst>
          </p:cNvPr>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الراقدين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pic>
        <p:nvPicPr>
          <p:cNvPr id="11" name="Picture 10" descr="unnamed.jpg"/>
          <p:cNvPicPr>
            <a:picLocks noChangeAspect="1"/>
          </p:cNvPicPr>
          <p:nvPr/>
        </p:nvPicPr>
        <p:blipFill>
          <a:blip r:embed="rId3" cstate="print"/>
          <a:stretch>
            <a:fillRect/>
          </a:stretch>
        </p:blipFill>
        <p:spPr>
          <a:xfrm>
            <a:off x="220830" y="1101387"/>
            <a:ext cx="3100602" cy="4600876"/>
          </a:xfrm>
          <a:prstGeom prst="rect">
            <a:avLst/>
          </a:prstGeom>
        </p:spPr>
      </p:pic>
    </p:spTree>
    <p:extLst>
      <p:ext uri="{BB962C8B-B14F-4D97-AF65-F5344CB8AC3E}">
        <p14:creationId xmlns:p14="http://schemas.microsoft.com/office/powerpoint/2010/main" val="107778314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20164" y="1425642"/>
            <a:ext cx="8871836" cy="3785652"/>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الذين فى المسكونة كلها من مشارق</a:t>
            </a:r>
            <a:r>
              <a:rPr kumimoji="0" lang="ar-EG"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 </a:t>
            </a: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الشمس إلى مغاربها ، ومن الشمال إلى الجنوب. كل واحد باسمه ، وكل واحدة باسمها . يارب نيحهم</a:t>
            </a:r>
          </a:p>
        </p:txBody>
      </p:sp>
      <p:sp>
        <p:nvSpPr>
          <p:cNvPr id="16" name="Rectangle 15"/>
          <p:cNvSpPr/>
          <p:nvPr/>
        </p:nvSpPr>
        <p:spPr>
          <a:xfrm>
            <a:off x="6758829" y="840867"/>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5E4CB7A4-E1B9-4309-A826-FD4567564724}"/>
              </a:ext>
            </a:extLst>
          </p:cNvPr>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الراقدين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pic>
        <p:nvPicPr>
          <p:cNvPr id="11" name="Picture 10" descr="unnamed.jpg"/>
          <p:cNvPicPr>
            <a:picLocks noChangeAspect="1"/>
          </p:cNvPicPr>
          <p:nvPr/>
        </p:nvPicPr>
        <p:blipFill>
          <a:blip r:embed="rId3" cstate="print"/>
          <a:stretch>
            <a:fillRect/>
          </a:stretch>
        </p:blipFill>
        <p:spPr>
          <a:xfrm>
            <a:off x="220830" y="1101387"/>
            <a:ext cx="3100602" cy="4600876"/>
          </a:xfrm>
          <a:prstGeom prst="rect">
            <a:avLst/>
          </a:prstGeom>
        </p:spPr>
      </p:pic>
    </p:spTree>
    <p:extLst>
      <p:ext uri="{BB962C8B-B14F-4D97-AF65-F5344CB8AC3E}">
        <p14:creationId xmlns:p14="http://schemas.microsoft.com/office/powerpoint/2010/main" val="298747368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2359"/>
            <a:ext cx="12192000" cy="5632311"/>
          </a:xfrm>
          <a:prstGeom prst="rect">
            <a:avLst/>
          </a:prstGeom>
        </p:spPr>
        <p:txBody>
          <a:bodyPr>
            <a:spAutoFit/>
          </a:bodyPr>
          <a:lstStyle/>
          <a:p>
            <a:pPr algn="ctr" rtl="1"/>
            <a:r>
              <a:rPr lang="ar-SA" sz="6000" b="1" u="sng" dirty="0">
                <a:solidFill>
                  <a:srgbClr val="C00000"/>
                </a:solidFill>
              </a:rPr>
              <a:t>النُّبُوءَاتُ مِنْ سفْرِ التَّكْوينِ (تك 14: 17-20)</a:t>
            </a:r>
            <a:endParaRPr lang="en-US" sz="6000" u="sng" dirty="0">
              <a:solidFill>
                <a:srgbClr val="C00000"/>
              </a:solidFill>
            </a:endParaRPr>
          </a:p>
          <a:p>
            <a:pPr algn="ctr" rtl="1"/>
            <a:r>
              <a:rPr lang="ar-EG" sz="6000" dirty="0"/>
              <a:t>17 وعِنْدَ رُجوعِ أَبْرامَ، بَعدَ أَن كَسَرَ كَدُرْ لاعُومَرَ والملوكَ الَّذينَ مَعَه، خَرَجَ مَلِكُ سَدومَ لملاقاتِه إِلَى وادي شَوى (وهُو وادي الملِك). 18 وأَخرَجَ مَلْكيصادَق، مَلِكُ شَليم، خُبزًا وخَمْرًا، لأَنَّه كانَ كاهنًا للَّهِ العَلِيّ. </a:t>
            </a:r>
            <a:endParaRPr lang="en-US" sz="5850" b="1" dirty="0">
              <a:solidFill>
                <a:srgbClr val="FFFF00"/>
              </a:solidFill>
            </a:endParaRPr>
          </a:p>
        </p:txBody>
      </p:sp>
    </p:spTree>
    <p:extLst>
      <p:ext uri="{BB962C8B-B14F-4D97-AF65-F5344CB8AC3E}">
        <p14:creationId xmlns:p14="http://schemas.microsoft.com/office/powerpoint/2010/main" val="109106754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20164" y="1425642"/>
            <a:ext cx="8871836" cy="4708981"/>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و اغفر لهم. فإنه ليس أحد طاهر من دنس ، ولو كانت حياته يوما واحداً على الأرض .أما هم يارب الذين أخذت نفوسهم فنيحهم وليستحقوا ملكوت السموات.</a:t>
            </a:r>
          </a:p>
        </p:txBody>
      </p:sp>
      <p:sp>
        <p:nvSpPr>
          <p:cNvPr id="16" name="Rectangle 15"/>
          <p:cNvSpPr/>
          <p:nvPr/>
        </p:nvSpPr>
        <p:spPr>
          <a:xfrm>
            <a:off x="6758829" y="840867"/>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5E4CB7A4-E1B9-4309-A826-FD4567564724}"/>
              </a:ext>
            </a:extLst>
          </p:cNvPr>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الراقدين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pic>
        <p:nvPicPr>
          <p:cNvPr id="11" name="Picture 10" descr="unnamed.jpg"/>
          <p:cNvPicPr>
            <a:picLocks noChangeAspect="1"/>
          </p:cNvPicPr>
          <p:nvPr/>
        </p:nvPicPr>
        <p:blipFill>
          <a:blip r:embed="rId3" cstate="print"/>
          <a:stretch>
            <a:fillRect/>
          </a:stretch>
        </p:blipFill>
        <p:spPr>
          <a:xfrm>
            <a:off x="220830" y="1101387"/>
            <a:ext cx="3100602" cy="4600876"/>
          </a:xfrm>
          <a:prstGeom prst="rect">
            <a:avLst/>
          </a:prstGeom>
        </p:spPr>
      </p:pic>
    </p:spTree>
    <p:extLst>
      <p:ext uri="{BB962C8B-B14F-4D97-AF65-F5344CB8AC3E}">
        <p14:creationId xmlns:p14="http://schemas.microsoft.com/office/powerpoint/2010/main" val="342796588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20164" y="1425642"/>
            <a:ext cx="8871836" cy="3785652"/>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أما نحن كلنا فهب لنا كمالنا المسيحى الذى يرضيك أمامك . و أعطهم و إيانا نصيباً وميراثاً مع كافة قديسيك. </a:t>
            </a:r>
          </a:p>
        </p:txBody>
      </p:sp>
      <p:sp>
        <p:nvSpPr>
          <p:cNvPr id="16" name="Rectangle 15"/>
          <p:cNvSpPr/>
          <p:nvPr/>
        </p:nvSpPr>
        <p:spPr>
          <a:xfrm>
            <a:off x="6758829" y="840867"/>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5E4CB7A4-E1B9-4309-A826-FD4567564724}"/>
              </a:ext>
            </a:extLst>
          </p:cNvPr>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الراقدين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pic>
        <p:nvPicPr>
          <p:cNvPr id="11" name="Picture 10" descr="unnamed.jpg"/>
          <p:cNvPicPr>
            <a:picLocks noChangeAspect="1"/>
          </p:cNvPicPr>
          <p:nvPr/>
        </p:nvPicPr>
        <p:blipFill>
          <a:blip r:embed="rId3" cstate="print"/>
          <a:stretch>
            <a:fillRect/>
          </a:stretch>
        </p:blipFill>
        <p:spPr>
          <a:xfrm>
            <a:off x="220830" y="1101387"/>
            <a:ext cx="3100602" cy="4600876"/>
          </a:xfrm>
          <a:prstGeom prst="rect">
            <a:avLst/>
          </a:prstGeom>
        </p:spPr>
      </p:pic>
    </p:spTree>
    <p:extLst>
      <p:ext uri="{BB962C8B-B14F-4D97-AF65-F5344CB8AC3E}">
        <p14:creationId xmlns:p14="http://schemas.microsoft.com/office/powerpoint/2010/main" val="212400431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83418" y="6294923"/>
            <a:ext cx="12108582" cy="0"/>
          </a:xfrm>
          <a:prstGeom prst="line">
            <a:avLst/>
          </a:prstGeom>
          <a:ln w="38100">
            <a:solidFill>
              <a:schemeClr val="bg1">
                <a:lumMod val="75000"/>
              </a:schemeClr>
            </a:solidFill>
            <a:prstDash val="lgDashDotDot"/>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uLnTx/>
              <a:uFillTx/>
              <a:latin typeface="Frutiger LT Arabic 55 Roman" charset="0"/>
              <a:ea typeface="Frutiger LT Arabic 55 Roman" charset="0"/>
              <a:cs typeface="Frutiger LT Arabic 55 Roman" charset="0"/>
            </a:endParaRPr>
          </a:p>
        </p:txBody>
      </p:sp>
      <p:sp>
        <p:nvSpPr>
          <p:cNvPr id="15" name="Rectangle 14"/>
          <p:cNvSpPr/>
          <p:nvPr/>
        </p:nvSpPr>
        <p:spPr>
          <a:xfrm>
            <a:off x="4587410" y="2079502"/>
            <a:ext cx="3272051" cy="923330"/>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400" b="1" i="0" u="none" strike="noStrike" kern="1200" cap="none" spc="0" normalizeH="0" baseline="0" noProof="0" dirty="0">
                <a:ln w="10160">
                  <a:noFill/>
                  <a:prstDash val="solid"/>
                </a:ln>
                <a:solidFill>
                  <a:srgbClr val="C00000"/>
                </a:solidFill>
                <a:uLnTx/>
                <a:uFillTx/>
                <a:latin typeface="Sultan Nahia" charset="0"/>
                <a:ea typeface="Sultan Nahia" charset="0"/>
                <a:cs typeface="Sultan Nahia" charset="0"/>
              </a:rPr>
              <a:t>يقول الشعب :</a:t>
            </a:r>
          </a:p>
        </p:txBody>
      </p:sp>
      <p:cxnSp>
        <p:nvCxnSpPr>
          <p:cNvPr id="3" name="Straight Connector 2"/>
          <p:cNvCxnSpPr/>
          <p:nvPr/>
        </p:nvCxnSpPr>
        <p:spPr>
          <a:xfrm>
            <a:off x="5514975" y="2834655"/>
            <a:ext cx="14859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3418" y="3048438"/>
            <a:ext cx="9401144" cy="1015663"/>
          </a:xfrm>
          <a:prstGeom prst="rect">
            <a:avLst/>
          </a:prstGeom>
          <a:noFill/>
        </p:spPr>
        <p:txBody>
          <a:bodyPr wrap="square" rtlCol="0">
            <a:spAutoFit/>
          </a:bodyPr>
          <a:lstStyle/>
          <a:p>
            <a:pPr marL="0" marR="0" lvl="0" indent="0" algn="justLow"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uLnTx/>
                <a:uFillTx/>
                <a:latin typeface="Frutiger LT Arabic 55 Roman" charset="0"/>
                <a:ea typeface="Frutiger LT Arabic 55 Roman" charset="0"/>
                <a:cs typeface="Frutiger LT Arabic 55 Roman" charset="0"/>
              </a:rPr>
              <a:t> يا رب ارحم | </a:t>
            </a:r>
            <a:r>
              <a:rPr kumimoji="0" lang="ar-SA" sz="6000" b="1" i="0" u="none" strike="noStrike" kern="1200" cap="none" spc="0" normalizeH="0" baseline="0" noProof="0" dirty="0" err="1">
                <a:ln>
                  <a:noFill/>
                </a:ln>
                <a:uLnTx/>
                <a:uFillTx/>
                <a:latin typeface="Frutiger LT Arabic 55 Roman" charset="0"/>
                <a:ea typeface="Frutiger LT Arabic 55 Roman" charset="0"/>
                <a:cs typeface="Frutiger LT Arabic 55 Roman" charset="0"/>
              </a:rPr>
              <a:t>كيريى</a:t>
            </a:r>
            <a:r>
              <a:rPr kumimoji="0" lang="ar-SA" sz="6000" b="1" i="0" u="none" strike="noStrike" kern="1200" cap="none" spc="0" normalizeH="0" baseline="0" noProof="0" dirty="0">
                <a:ln>
                  <a:noFill/>
                </a:ln>
                <a:uLnTx/>
                <a:uFillTx/>
                <a:latin typeface="Frutiger LT Arabic 55 Roman" charset="0"/>
                <a:ea typeface="Frutiger LT Arabic 55 Roman" charset="0"/>
                <a:cs typeface="Frutiger LT Arabic 55 Roman" charset="0"/>
              </a:rPr>
              <a:t> </a:t>
            </a:r>
            <a:r>
              <a:rPr kumimoji="0" lang="ar-SA" sz="6000" b="1" i="0" u="none" strike="noStrike" kern="1200" cap="none" spc="0" normalizeH="0" baseline="0" noProof="0" dirty="0" err="1">
                <a:ln>
                  <a:noFill/>
                </a:ln>
                <a:uLnTx/>
                <a:uFillTx/>
                <a:latin typeface="Frutiger LT Arabic 55 Roman" charset="0"/>
                <a:ea typeface="Frutiger LT Arabic 55 Roman" charset="0"/>
                <a:cs typeface="Frutiger LT Arabic 55 Roman" charset="0"/>
              </a:rPr>
              <a:t>ليسون</a:t>
            </a:r>
            <a:endParaRPr kumimoji="0" lang="ar-SA" sz="6000" b="1" i="0" u="none" strike="noStrike" kern="1200" cap="none" spc="0" normalizeH="0" baseline="0" noProof="0" dirty="0">
              <a:ln>
                <a:noFill/>
              </a:ln>
              <a:uLnTx/>
              <a:uFillTx/>
              <a:latin typeface="Frutiger LT Arabic 55 Roman" charset="0"/>
              <a:ea typeface="Frutiger LT Arabic 55 Roman" charset="0"/>
              <a:cs typeface="Frutiger LT Arabic 55 Roman" charset="0"/>
            </a:endParaRPr>
          </a:p>
        </p:txBody>
      </p:sp>
      <p:sp>
        <p:nvSpPr>
          <p:cNvPr id="7" name="Rectangle 6">
            <a:extLst>
              <a:ext uri="{FF2B5EF4-FFF2-40B4-BE49-F238E27FC236}">
                <a16:creationId xmlns:a16="http://schemas.microsoft.com/office/drawing/2014/main" id="{6445071F-D961-4AB7-BF87-A5BD72880E37}"/>
              </a:ext>
            </a:extLst>
          </p:cNvPr>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الراقدين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Tree>
    <p:extLst>
      <p:ext uri="{BB962C8B-B14F-4D97-AF65-F5344CB8AC3E}">
        <p14:creationId xmlns:p14="http://schemas.microsoft.com/office/powerpoint/2010/main" val="19217526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strVal val="#ppt_w*0.70"/>
                                          </p:val>
                                        </p:tav>
                                        <p:tav tm="100000">
                                          <p:val>
                                            <p:strVal val="#ppt_w"/>
                                          </p:val>
                                        </p:tav>
                                      </p:tavLst>
                                    </p:anim>
                                    <p:anim calcmode="lin" valueType="num">
                                      <p:cBhvr>
                                        <p:cTn id="8" dur="100" fill="hold"/>
                                        <p:tgtEl>
                                          <p:spTgt spid="4"/>
                                        </p:tgtEl>
                                        <p:attrNameLst>
                                          <p:attrName>ppt_h</p:attrName>
                                        </p:attrNameLst>
                                      </p:cBhvr>
                                      <p:tavLst>
                                        <p:tav tm="0">
                                          <p:val>
                                            <p:strVal val="#ppt_h"/>
                                          </p:val>
                                        </p:tav>
                                        <p:tav tm="100000">
                                          <p:val>
                                            <p:strVal val="#ppt_h"/>
                                          </p:val>
                                        </p:tav>
                                      </p:tavLst>
                                    </p:anim>
                                    <p:animEffect transition="in" filter="fade">
                                      <p:cBhvr>
                                        <p:cTn id="9" dur="100"/>
                                        <p:tgtEl>
                                          <p:spTgt spid="4"/>
                                        </p:tgtEl>
                                      </p:cBhvr>
                                    </p:animEffect>
                                  </p:childTnLst>
                                </p:cTn>
                              </p:par>
                            </p:childTnLst>
                          </p:cTn>
                        </p:par>
                        <p:par>
                          <p:cTn id="10" fill="hold">
                            <p:stCondLst>
                              <p:cond delay="100"/>
                            </p:stCondLst>
                            <p:childTnLst>
                              <p:par>
                                <p:cTn id="11" presetID="16" presetClass="entr" presetSubtype="21"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100"/>
                                        <p:tgtEl>
                                          <p:spTgt spid="15"/>
                                        </p:tgtEl>
                                      </p:cBhvr>
                                    </p:animEffect>
                                  </p:childTnLst>
                                </p:cTn>
                              </p:par>
                            </p:childTnLst>
                          </p:cTn>
                        </p:par>
                        <p:par>
                          <p:cTn id="14" fill="hold">
                            <p:stCondLst>
                              <p:cond delay="200"/>
                            </p:stCondLst>
                            <p:childTnLst>
                              <p:par>
                                <p:cTn id="15" presetID="16" presetClass="entr" presetSubtype="2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100"/>
                                        <p:tgtEl>
                                          <p:spTgt spid="3"/>
                                        </p:tgtEl>
                                      </p:cBhvr>
                                    </p:animEffect>
                                  </p:childTnLst>
                                </p:cTn>
                              </p:par>
                            </p:childTnLst>
                          </p:cTn>
                        </p:par>
                        <p:par>
                          <p:cTn id="18" fill="hold">
                            <p:stCondLst>
                              <p:cond delay="300"/>
                            </p:stCondLst>
                            <p:childTnLst>
                              <p:par>
                                <p:cTn id="19" presetID="16" presetClass="entr" presetSubtype="21"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1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7" name="Rectangle 6"/>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القرابين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
        <p:nvSpPr>
          <p:cNvPr id="9" name="TextBox 8"/>
          <p:cNvSpPr txBox="1"/>
          <p:nvPr/>
        </p:nvSpPr>
        <p:spPr>
          <a:xfrm>
            <a:off x="3293026" y="1993200"/>
            <a:ext cx="8871836" cy="2862322"/>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وأيضاً فلنسأل الله الآب ضابط الكل ،</a:t>
            </a:r>
            <a:endParaRPr kumimoji="0" lang="ar-EG"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 أبا ربنا و إلهنا </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ومخلصنا يسوع المسيح . </a:t>
            </a:r>
          </a:p>
        </p:txBody>
      </p:sp>
      <p:sp>
        <p:nvSpPr>
          <p:cNvPr id="16" name="Rectangle 15"/>
          <p:cNvSpPr/>
          <p:nvPr/>
        </p:nvSpPr>
        <p:spPr>
          <a:xfrm>
            <a:off x="6731691" y="1408425"/>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0" name="Picture 9" descr="unnamed.jpg"/>
          <p:cNvPicPr>
            <a:picLocks noChangeAspect="1"/>
          </p:cNvPicPr>
          <p:nvPr/>
        </p:nvPicPr>
        <p:blipFill>
          <a:blip r:embed="rId3" cstate="print"/>
          <a:stretch>
            <a:fillRect/>
          </a:stretch>
        </p:blipFill>
        <p:spPr>
          <a:xfrm>
            <a:off x="220830" y="1101387"/>
            <a:ext cx="3100602" cy="4600876"/>
          </a:xfrm>
          <a:prstGeom prst="rect">
            <a:avLst/>
          </a:prstGeom>
        </p:spPr>
      </p:pic>
    </p:spTree>
    <p:extLst>
      <p:ext uri="{BB962C8B-B14F-4D97-AF65-F5344CB8AC3E}">
        <p14:creationId xmlns:p14="http://schemas.microsoft.com/office/powerpoint/2010/main" val="324751771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293026" y="1993200"/>
            <a:ext cx="8871836" cy="3785652"/>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نسأل ونطلب من صلاحك يا محب البشر اذكر يارب صعائد و قرابين وشكر الذين قربوا كرامة و مجداً لإسمك القدوس.</a:t>
            </a:r>
          </a:p>
        </p:txBody>
      </p:sp>
      <p:sp>
        <p:nvSpPr>
          <p:cNvPr id="16" name="Rectangle 15"/>
          <p:cNvSpPr/>
          <p:nvPr/>
        </p:nvSpPr>
        <p:spPr>
          <a:xfrm>
            <a:off x="6731691" y="1408425"/>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sp>
        <p:nvSpPr>
          <p:cNvPr id="23" name="Rounded Rectangle 22">
            <a:hlinkClick r:id="rId2" action="ppaction://hlinksldjump"/>
          </p:cNvPr>
          <p:cNvSpPr/>
          <p:nvPr/>
        </p:nvSpPr>
        <p:spPr>
          <a:xfrm>
            <a:off x="655810" y="6187570"/>
            <a:ext cx="1804736" cy="469680"/>
          </a:xfrm>
          <a:prstGeom prst="roundRect">
            <a:avLst/>
          </a:prstGeom>
          <a:solidFill>
            <a:srgbClr val="98130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8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يا رب ارحم</a:t>
            </a:r>
            <a:endParaRPr kumimoji="0" lang="en-US" sz="1800" b="1" i="0" u="none" strike="noStrike" kern="1200" cap="none" spc="0" normalizeH="0" baseline="0" noProof="0" dirty="0">
              <a:ln>
                <a:noFill/>
              </a:ln>
              <a:solidFill>
                <a:prstClr val="white"/>
              </a:solidFill>
              <a:effectLst/>
              <a:uLnTx/>
              <a:uFillTx/>
              <a:latin typeface="Frutiger LT Arabic 75 Black" charset="0"/>
              <a:ea typeface="Frutiger LT Arabic 75 Black" charset="0"/>
              <a:cs typeface="Frutiger LT Arabic 75 Black"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3"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80F1F187-16C4-493F-B793-4E2A2CA7C26F}"/>
              </a:ext>
            </a:extLst>
          </p:cNvPr>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القرابين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pic>
        <p:nvPicPr>
          <p:cNvPr id="13" name="Picture 12" descr="unnamed.jpg"/>
          <p:cNvPicPr>
            <a:picLocks noChangeAspect="1"/>
          </p:cNvPicPr>
          <p:nvPr/>
        </p:nvPicPr>
        <p:blipFill>
          <a:blip r:embed="rId4" cstate="print"/>
          <a:stretch>
            <a:fillRect/>
          </a:stretch>
        </p:blipFill>
        <p:spPr>
          <a:xfrm>
            <a:off x="220830" y="1101387"/>
            <a:ext cx="3100602" cy="4600876"/>
          </a:xfrm>
          <a:prstGeom prst="rect">
            <a:avLst/>
          </a:prstGeom>
        </p:spPr>
      </p:pic>
    </p:spTree>
    <p:extLst>
      <p:ext uri="{BB962C8B-B14F-4D97-AF65-F5344CB8AC3E}">
        <p14:creationId xmlns:p14="http://schemas.microsoft.com/office/powerpoint/2010/main" val="183351237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607266"/>
            <a:ext cx="12811027" cy="5894008"/>
          </a:xfrm>
          <a:prstGeom prst="rect">
            <a:avLst/>
          </a:prstGeom>
          <a:solidFill>
            <a:srgbClr val="1F3764"/>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98506" y="2063399"/>
            <a:ext cx="8702448" cy="2862322"/>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اطلبوا عن المهتمين بالصعائد</a:t>
            </a:r>
            <a:r>
              <a:rPr kumimoji="0" lang="ar-EG"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    </a:t>
            </a: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 و القرابين و البكور</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 و الزيت و البخور و الستور</a:t>
            </a:r>
          </a:p>
        </p:txBody>
      </p:sp>
      <p:sp>
        <p:nvSpPr>
          <p:cNvPr id="16" name="Rectangle 15"/>
          <p:cNvSpPr/>
          <p:nvPr/>
        </p:nvSpPr>
        <p:spPr>
          <a:xfrm>
            <a:off x="6682771" y="895079"/>
            <a:ext cx="2133919"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الشماس </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11" name="Picture 10">
            <a:extLst>
              <a:ext uri="{FF2B5EF4-FFF2-40B4-BE49-F238E27FC236}">
                <a16:creationId xmlns:a16="http://schemas.microsoft.com/office/drawing/2014/main" id="{E4F33833-CB22-024E-8E70-FEF49D613A1B}"/>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a:extLst>
              <a:ext uri="{FF2B5EF4-FFF2-40B4-BE49-F238E27FC236}">
                <a16:creationId xmlns:a16="http://schemas.microsoft.com/office/drawing/2014/main" id="{12A6EEB7-CB57-7D4E-AC4E-A81251A6D7F5}"/>
              </a:ext>
            </a:extLst>
          </p:cNvPr>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445071F-D961-4AB7-BF87-A5BD72880E37}"/>
              </a:ext>
            </a:extLst>
          </p:cNvPr>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القرابين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pic>
        <p:nvPicPr>
          <p:cNvPr id="13" name="Picture 12" descr="unnamed.jpg"/>
          <p:cNvPicPr>
            <a:picLocks noChangeAspect="1"/>
          </p:cNvPicPr>
          <p:nvPr/>
        </p:nvPicPr>
        <p:blipFill>
          <a:blip r:embed="rId3" cstate="print"/>
          <a:stretch>
            <a:fillRect/>
          </a:stretch>
        </p:blipFill>
        <p:spPr>
          <a:xfrm>
            <a:off x="220830" y="1101387"/>
            <a:ext cx="3100602" cy="4600876"/>
          </a:xfrm>
          <a:prstGeom prst="rect">
            <a:avLst/>
          </a:prstGeom>
        </p:spPr>
      </p:pic>
    </p:spTree>
    <p:extLst>
      <p:ext uri="{BB962C8B-B14F-4D97-AF65-F5344CB8AC3E}">
        <p14:creationId xmlns:p14="http://schemas.microsoft.com/office/powerpoint/2010/main" val="112676373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607266"/>
            <a:ext cx="12811027" cy="5894008"/>
          </a:xfrm>
          <a:prstGeom prst="rect">
            <a:avLst/>
          </a:prstGeom>
          <a:solidFill>
            <a:srgbClr val="1F3764"/>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98506" y="2063399"/>
            <a:ext cx="8702448" cy="3785652"/>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و كتب القراءة وأوانى المذبح. لكى يكافئهم المسيح إلهنا</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فى أورشليم السمائية . ويغفر لنا خطايانا.</a:t>
            </a:r>
          </a:p>
        </p:txBody>
      </p:sp>
      <p:sp>
        <p:nvSpPr>
          <p:cNvPr id="16" name="Rectangle 15"/>
          <p:cNvSpPr/>
          <p:nvPr/>
        </p:nvSpPr>
        <p:spPr>
          <a:xfrm>
            <a:off x="6682771" y="895079"/>
            <a:ext cx="2133919"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الشماس </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11" name="Picture 10">
            <a:extLst>
              <a:ext uri="{FF2B5EF4-FFF2-40B4-BE49-F238E27FC236}">
                <a16:creationId xmlns:a16="http://schemas.microsoft.com/office/drawing/2014/main" id="{E4F33833-CB22-024E-8E70-FEF49D613A1B}"/>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a:extLst>
              <a:ext uri="{FF2B5EF4-FFF2-40B4-BE49-F238E27FC236}">
                <a16:creationId xmlns:a16="http://schemas.microsoft.com/office/drawing/2014/main" id="{12A6EEB7-CB57-7D4E-AC4E-A81251A6D7F5}"/>
              </a:ext>
            </a:extLst>
          </p:cNvPr>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445071F-D961-4AB7-BF87-A5BD72880E37}"/>
              </a:ext>
            </a:extLst>
          </p:cNvPr>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القرابين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pic>
        <p:nvPicPr>
          <p:cNvPr id="13" name="Picture 12" descr="unnamed.jpg"/>
          <p:cNvPicPr>
            <a:picLocks noChangeAspect="1"/>
          </p:cNvPicPr>
          <p:nvPr/>
        </p:nvPicPr>
        <p:blipFill>
          <a:blip r:embed="rId3" cstate="print"/>
          <a:stretch>
            <a:fillRect/>
          </a:stretch>
        </p:blipFill>
        <p:spPr>
          <a:xfrm>
            <a:off x="220830" y="1101387"/>
            <a:ext cx="3100602" cy="4600876"/>
          </a:xfrm>
          <a:prstGeom prst="rect">
            <a:avLst/>
          </a:prstGeom>
        </p:spPr>
      </p:pic>
    </p:spTree>
    <p:extLst>
      <p:ext uri="{BB962C8B-B14F-4D97-AF65-F5344CB8AC3E}">
        <p14:creationId xmlns:p14="http://schemas.microsoft.com/office/powerpoint/2010/main" val="92752004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83418" y="6294923"/>
            <a:ext cx="12108582" cy="0"/>
          </a:xfrm>
          <a:prstGeom prst="line">
            <a:avLst/>
          </a:prstGeom>
          <a:ln w="38100">
            <a:solidFill>
              <a:schemeClr val="bg1">
                <a:lumMod val="75000"/>
              </a:schemeClr>
            </a:solidFill>
            <a:prstDash val="lgDashDotDot"/>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267090" y="2089526"/>
            <a:ext cx="3272051" cy="923330"/>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400" b="1" i="0" u="none" strike="noStrike" kern="1200" cap="none" spc="0" normalizeH="0" baseline="0" noProof="0" dirty="0">
                <a:ln w="10160">
                  <a:noFill/>
                  <a:prstDash val="solid"/>
                </a:ln>
                <a:solidFill>
                  <a:srgbClr val="C00000"/>
                </a:solidFill>
                <a:uLnTx/>
                <a:uFillTx/>
                <a:latin typeface="Sultan Nahia" charset="0"/>
                <a:ea typeface="Sultan Nahia" charset="0"/>
                <a:cs typeface="Sultan Nahia" charset="0"/>
              </a:rPr>
              <a:t>يقول الشعب :</a:t>
            </a:r>
          </a:p>
        </p:txBody>
      </p:sp>
      <p:cxnSp>
        <p:nvCxnSpPr>
          <p:cNvPr id="3" name="Straight Connector 2"/>
          <p:cNvCxnSpPr/>
          <p:nvPr/>
        </p:nvCxnSpPr>
        <p:spPr>
          <a:xfrm>
            <a:off x="5514975" y="2834655"/>
            <a:ext cx="14859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141161" y="3146253"/>
            <a:ext cx="9523908" cy="1015663"/>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uLnTx/>
                <a:uFillTx/>
                <a:latin typeface="Frutiger LT Arabic 55 Roman" charset="0"/>
                <a:ea typeface="Frutiger LT Arabic 55 Roman" charset="0"/>
                <a:cs typeface="Frutiger LT Arabic 55 Roman" charset="0"/>
              </a:rPr>
              <a:t> يا رب ارحم | كيريى ليسون</a:t>
            </a:r>
          </a:p>
        </p:txBody>
      </p:sp>
      <p:sp>
        <p:nvSpPr>
          <p:cNvPr id="11" name="Rectangle 10">
            <a:extLst>
              <a:ext uri="{FF2B5EF4-FFF2-40B4-BE49-F238E27FC236}">
                <a16:creationId xmlns:a16="http://schemas.microsoft.com/office/drawing/2014/main" id="{B10D883C-DD63-4624-B5D0-F7AB0F9D79C4}"/>
              </a:ext>
            </a:extLst>
          </p:cNvPr>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القرابين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Tree>
    <p:extLst>
      <p:ext uri="{BB962C8B-B14F-4D97-AF65-F5344CB8AC3E}">
        <p14:creationId xmlns:p14="http://schemas.microsoft.com/office/powerpoint/2010/main" val="360629184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100"/>
                                        <p:tgtEl>
                                          <p:spTgt spid="15"/>
                                        </p:tgtEl>
                                      </p:cBhvr>
                                    </p:animEffect>
                                  </p:childTnLst>
                                </p:cTn>
                              </p:par>
                            </p:childTnLst>
                          </p:cTn>
                        </p:par>
                        <p:par>
                          <p:cTn id="8" fill="hold">
                            <p:stCondLst>
                              <p:cond delay="1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100"/>
                                        <p:tgtEl>
                                          <p:spTgt spid="3"/>
                                        </p:tgtEl>
                                      </p:cBhvr>
                                    </p:animEffect>
                                  </p:childTnLst>
                                </p:cTn>
                              </p:par>
                            </p:childTnLst>
                          </p:cTn>
                        </p:par>
                        <p:par>
                          <p:cTn id="12" fill="hold">
                            <p:stCondLst>
                              <p:cond delay="200"/>
                            </p:stCondLst>
                            <p:childTnLst>
                              <p:par>
                                <p:cTn id="13" presetID="16" presetClass="entr" presetSubtype="21"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1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20164" y="1101387"/>
            <a:ext cx="8928840" cy="5632311"/>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8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إقبلها إليك على مذبحك المقدس الناطق السمائى رائحة بخور تدخل</a:t>
            </a:r>
            <a:r>
              <a:rPr kumimoji="0" lang="ar-EG" sz="58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 </a:t>
            </a:r>
            <a:r>
              <a:rPr kumimoji="0" lang="ar-SA" sz="58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 إلى عظمتك التى فى السموات ، بواسطة خدمة ملائكتك ورؤساء ملائكتك المقدسين. وكما قبلت إليك قرابين هابيل الصديق ، </a:t>
            </a:r>
          </a:p>
        </p:txBody>
      </p:sp>
      <p:sp>
        <p:nvSpPr>
          <p:cNvPr id="16" name="Rectangle 15"/>
          <p:cNvSpPr/>
          <p:nvPr/>
        </p:nvSpPr>
        <p:spPr>
          <a:xfrm>
            <a:off x="6895345" y="696457"/>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13164C9-FB47-4829-8E36-DB619E8CD4BC}"/>
              </a:ext>
            </a:extLst>
          </p:cNvPr>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القرابين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pic>
        <p:nvPicPr>
          <p:cNvPr id="11" name="Picture 10" descr="unnamed.jpg"/>
          <p:cNvPicPr>
            <a:picLocks noChangeAspect="1"/>
          </p:cNvPicPr>
          <p:nvPr/>
        </p:nvPicPr>
        <p:blipFill>
          <a:blip r:embed="rId3" cstate="print"/>
          <a:stretch>
            <a:fillRect/>
          </a:stretch>
        </p:blipFill>
        <p:spPr>
          <a:xfrm>
            <a:off x="220830" y="1101387"/>
            <a:ext cx="3100602" cy="4600876"/>
          </a:xfrm>
          <a:prstGeom prst="rect">
            <a:avLst/>
          </a:prstGeom>
        </p:spPr>
      </p:pic>
    </p:spTree>
    <p:extLst>
      <p:ext uri="{BB962C8B-B14F-4D97-AF65-F5344CB8AC3E}">
        <p14:creationId xmlns:p14="http://schemas.microsoft.com/office/powerpoint/2010/main" val="421662919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20164" y="1425642"/>
            <a:ext cx="8871836" cy="4555093"/>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8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وذبيحة أبينا إبراهيم وفلسى الأرملة . هكذا ايضاً</a:t>
            </a:r>
            <a:r>
              <a:rPr kumimoji="0" lang="ar-EG" sz="58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 يا</a:t>
            </a:r>
            <a:r>
              <a:rPr kumimoji="0" lang="ar-EG" sz="5800" b="1" i="0" u="none" strike="noStrike" kern="1200" cap="none" spc="0" normalizeH="0" noProof="0" dirty="0">
                <a:ln>
                  <a:noFill/>
                </a:ln>
                <a:solidFill>
                  <a:prstClr val="white"/>
                </a:solidFill>
                <a:effectLst/>
                <a:uLnTx/>
                <a:uFillTx/>
                <a:latin typeface="Frutiger LT Arabic 55 Roman" charset="0"/>
                <a:ea typeface="Frutiger LT Arabic 55 Roman" charset="0"/>
                <a:cs typeface="Frutiger LT Arabic 55 Roman" charset="0"/>
              </a:rPr>
              <a:t> رب</a:t>
            </a:r>
            <a:r>
              <a:rPr kumimoji="0" lang="ar-SA" sz="58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 نذور عبيدك أقبلها إليك ، أصحاب الكثير وأصحاب القليل . الخفيات والظاهرات . والذين يريدون أن يقدموا لك وليس لهم ، </a:t>
            </a:r>
          </a:p>
        </p:txBody>
      </p:sp>
      <p:sp>
        <p:nvSpPr>
          <p:cNvPr id="16" name="Rectangle 15"/>
          <p:cNvSpPr/>
          <p:nvPr/>
        </p:nvSpPr>
        <p:spPr>
          <a:xfrm>
            <a:off x="6758829" y="840867"/>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5E4CB7A4-E1B9-4309-A826-FD4567564724}"/>
              </a:ext>
            </a:extLst>
          </p:cNvPr>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القرابين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pic>
        <p:nvPicPr>
          <p:cNvPr id="11" name="Picture 10" descr="unnamed.jpg"/>
          <p:cNvPicPr>
            <a:picLocks noChangeAspect="1"/>
          </p:cNvPicPr>
          <p:nvPr/>
        </p:nvPicPr>
        <p:blipFill>
          <a:blip r:embed="rId3" cstate="print"/>
          <a:stretch>
            <a:fillRect/>
          </a:stretch>
        </p:blipFill>
        <p:spPr>
          <a:xfrm>
            <a:off x="220830" y="1101387"/>
            <a:ext cx="3100602" cy="4600876"/>
          </a:xfrm>
          <a:prstGeom prst="rect">
            <a:avLst/>
          </a:prstGeom>
        </p:spPr>
      </p:pic>
    </p:spTree>
    <p:extLst>
      <p:ext uri="{BB962C8B-B14F-4D97-AF65-F5344CB8AC3E}">
        <p14:creationId xmlns:p14="http://schemas.microsoft.com/office/powerpoint/2010/main" val="301255198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2359"/>
            <a:ext cx="12192000" cy="5609228"/>
          </a:xfrm>
          <a:prstGeom prst="rect">
            <a:avLst/>
          </a:prstGeom>
        </p:spPr>
        <p:txBody>
          <a:bodyPr>
            <a:spAutoFit/>
          </a:bodyPr>
          <a:lstStyle/>
          <a:p>
            <a:pPr algn="ctr" fontAlgn="base">
              <a:spcBef>
                <a:spcPct val="0"/>
              </a:spcBef>
              <a:spcAft>
                <a:spcPct val="0"/>
              </a:spcAft>
              <a:defRPr/>
            </a:pPr>
            <a:r>
              <a:rPr lang="ar-EG" sz="6000" b="1" dirty="0"/>
              <a:t>19 وبارَكَ أَبْرامَ وقَالَ: «عَلَى أَبْرامَ بَرَكَةُ اللهِ العَلِيّ خالِقِ السَّمَواتِ والأَرضِ 20 وتبارَكَ اللهُ العَلِيُّ الَّذي أَسلَمْ أَعداءَكَ إِلَى يَدَيكَ». وأَعْطاه أَبْرامُ العُشْرَ مِن كُلِّ شَيء.</a:t>
            </a:r>
          </a:p>
          <a:p>
            <a:pPr algn="ctr" fontAlgn="base">
              <a:spcBef>
                <a:spcPct val="0"/>
              </a:spcBef>
              <a:spcAft>
                <a:spcPct val="0"/>
              </a:spcAft>
              <a:defRPr/>
            </a:pPr>
            <a:r>
              <a:rPr lang="ar-EG" sz="6000" b="1" dirty="0">
                <a:solidFill>
                  <a:srgbClr val="C00000"/>
                </a:solidFill>
              </a:rPr>
              <a:t> </a:t>
            </a:r>
            <a:r>
              <a:rPr lang="ar-SA" sz="6000" b="1" dirty="0">
                <a:solidFill>
                  <a:srgbClr val="C00000"/>
                </a:solidFill>
              </a:rPr>
              <a:t>مَجْدًا لِلثَّالُوثِ الْقُدّوسِ إلَهِنَا إِلَى الْأبَدِ.</a:t>
            </a:r>
            <a:endParaRPr lang="en-US" sz="6000" b="1" dirty="0">
              <a:solidFill>
                <a:srgbClr val="C00000"/>
              </a:solidFill>
            </a:endParaRPr>
          </a:p>
          <a:p>
            <a:pPr algn="ctr" fontAlgn="base">
              <a:spcBef>
                <a:spcPct val="0"/>
              </a:spcBef>
              <a:spcAft>
                <a:spcPct val="0"/>
              </a:spcAft>
              <a:defRPr/>
            </a:pPr>
            <a:endParaRPr lang="en-US" sz="5850" b="1" dirty="0">
              <a:solidFill>
                <a:srgbClr val="FFFF00"/>
              </a:solidFill>
            </a:endParaRPr>
          </a:p>
        </p:txBody>
      </p:sp>
    </p:spTree>
    <p:extLst>
      <p:ext uri="{BB962C8B-B14F-4D97-AF65-F5344CB8AC3E}">
        <p14:creationId xmlns:p14="http://schemas.microsoft.com/office/powerpoint/2010/main" val="83361858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20164" y="1227067"/>
            <a:ext cx="8871836" cy="5447645"/>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8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والذين قدموا لك فى هذا اليوم هذه القرابين ، أعطهم الباقيات عوض الفانيات والسمائيات عوض الأرضيات . الأبديات عوض الزمانيات ، بيوتهم ومخازنهم إملأها من كل الخيرات</a:t>
            </a:r>
          </a:p>
        </p:txBody>
      </p:sp>
      <p:sp>
        <p:nvSpPr>
          <p:cNvPr id="16" name="Rectangle 15"/>
          <p:cNvSpPr/>
          <p:nvPr/>
        </p:nvSpPr>
        <p:spPr>
          <a:xfrm>
            <a:off x="6758829" y="642292"/>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5E4CB7A4-E1B9-4309-A826-FD4567564724}"/>
              </a:ext>
            </a:extLst>
          </p:cNvPr>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القرابين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pic>
        <p:nvPicPr>
          <p:cNvPr id="11" name="Picture 10" descr="unnamed.jpg"/>
          <p:cNvPicPr>
            <a:picLocks noChangeAspect="1"/>
          </p:cNvPicPr>
          <p:nvPr/>
        </p:nvPicPr>
        <p:blipFill>
          <a:blip r:embed="rId3" cstate="print"/>
          <a:stretch>
            <a:fillRect/>
          </a:stretch>
        </p:blipFill>
        <p:spPr>
          <a:xfrm>
            <a:off x="220830" y="1101387"/>
            <a:ext cx="3100602" cy="4600876"/>
          </a:xfrm>
          <a:prstGeom prst="rect">
            <a:avLst/>
          </a:prstGeom>
        </p:spPr>
      </p:pic>
    </p:spTree>
    <p:extLst>
      <p:ext uri="{BB962C8B-B14F-4D97-AF65-F5344CB8AC3E}">
        <p14:creationId xmlns:p14="http://schemas.microsoft.com/office/powerpoint/2010/main" val="409686988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20164" y="1425642"/>
            <a:ext cx="8871836" cy="4708981"/>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 أحطهم يارب بقوة ملائكتك ورؤساء ملائكتك الأطهار. وكما ذكروا اسمك القدوس على الأرض أذكرهم  أيضا يا رب فى ملكوتك وفى هذا الدهر لا تتركهم عنك.</a:t>
            </a:r>
          </a:p>
        </p:txBody>
      </p:sp>
      <p:sp>
        <p:nvSpPr>
          <p:cNvPr id="16" name="Rectangle 15"/>
          <p:cNvSpPr/>
          <p:nvPr/>
        </p:nvSpPr>
        <p:spPr>
          <a:xfrm>
            <a:off x="6758829" y="840867"/>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5E4CB7A4-E1B9-4309-A826-FD4567564724}"/>
              </a:ext>
            </a:extLst>
          </p:cNvPr>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القرابين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pic>
        <p:nvPicPr>
          <p:cNvPr id="11" name="Picture 10" descr="unnamed.jpg"/>
          <p:cNvPicPr>
            <a:picLocks noChangeAspect="1"/>
          </p:cNvPicPr>
          <p:nvPr/>
        </p:nvPicPr>
        <p:blipFill>
          <a:blip r:embed="rId3" cstate="print"/>
          <a:stretch>
            <a:fillRect/>
          </a:stretch>
        </p:blipFill>
        <p:spPr>
          <a:xfrm>
            <a:off x="220830" y="1101387"/>
            <a:ext cx="3100602" cy="4600876"/>
          </a:xfrm>
          <a:prstGeom prst="rect">
            <a:avLst/>
          </a:prstGeom>
        </p:spPr>
      </p:pic>
    </p:spTree>
    <p:extLst>
      <p:ext uri="{BB962C8B-B14F-4D97-AF65-F5344CB8AC3E}">
        <p14:creationId xmlns:p14="http://schemas.microsoft.com/office/powerpoint/2010/main" val="159558915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83418" y="6294923"/>
            <a:ext cx="12108582" cy="0"/>
          </a:xfrm>
          <a:prstGeom prst="line">
            <a:avLst/>
          </a:prstGeom>
          <a:ln w="38100">
            <a:solidFill>
              <a:schemeClr val="bg1">
                <a:lumMod val="75000"/>
              </a:schemeClr>
            </a:solidFill>
            <a:prstDash val="lgDashDotDot"/>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587410" y="2079502"/>
            <a:ext cx="3272051" cy="923330"/>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400" b="1" i="0" u="none" strike="noStrike" kern="1200" cap="none" spc="0" normalizeH="0" baseline="0" noProof="0" dirty="0">
                <a:ln w="10160">
                  <a:noFill/>
                  <a:prstDash val="solid"/>
                </a:ln>
                <a:solidFill>
                  <a:srgbClr val="C00000"/>
                </a:solidFill>
                <a:uLnTx/>
                <a:uFillTx/>
                <a:latin typeface="Sultan Nahia" charset="0"/>
                <a:ea typeface="Sultan Nahia" charset="0"/>
                <a:cs typeface="Sultan Nahia" charset="0"/>
              </a:rPr>
              <a:t>يقول الشعب :</a:t>
            </a:r>
          </a:p>
        </p:txBody>
      </p:sp>
      <p:cxnSp>
        <p:nvCxnSpPr>
          <p:cNvPr id="3" name="Straight Connector 2"/>
          <p:cNvCxnSpPr/>
          <p:nvPr/>
        </p:nvCxnSpPr>
        <p:spPr>
          <a:xfrm>
            <a:off x="5514975" y="2834655"/>
            <a:ext cx="14859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8472" y="3048438"/>
            <a:ext cx="9899375" cy="1015663"/>
          </a:xfrm>
          <a:prstGeom prst="rect">
            <a:avLst/>
          </a:prstGeom>
          <a:noFill/>
        </p:spPr>
        <p:txBody>
          <a:bodyPr wrap="square" rtlCol="0">
            <a:spAutoFit/>
          </a:bodyPr>
          <a:lstStyle/>
          <a:p>
            <a:pPr marL="0" marR="0" lvl="0" indent="0" algn="justLow"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uLnTx/>
                <a:uFillTx/>
                <a:latin typeface="Frutiger LT Arabic 55 Roman" charset="0"/>
                <a:ea typeface="Frutiger LT Arabic 55 Roman" charset="0"/>
                <a:cs typeface="Frutiger LT Arabic 55 Roman" charset="0"/>
              </a:rPr>
              <a:t> يا رب ارحم | </a:t>
            </a:r>
            <a:r>
              <a:rPr kumimoji="0" lang="ar-SA" sz="6000" b="1" i="0" u="none" strike="noStrike" kern="1200" cap="none" spc="0" normalizeH="0" baseline="0" noProof="0" dirty="0" err="1">
                <a:ln>
                  <a:noFill/>
                </a:ln>
                <a:uLnTx/>
                <a:uFillTx/>
                <a:latin typeface="Frutiger LT Arabic 55 Roman" charset="0"/>
                <a:ea typeface="Frutiger LT Arabic 55 Roman" charset="0"/>
                <a:cs typeface="Frutiger LT Arabic 55 Roman" charset="0"/>
              </a:rPr>
              <a:t>كيريى</a:t>
            </a:r>
            <a:r>
              <a:rPr kumimoji="0" lang="ar-SA" sz="6000" b="1" i="0" u="none" strike="noStrike" kern="1200" cap="none" spc="0" normalizeH="0" baseline="0" noProof="0" dirty="0">
                <a:ln>
                  <a:noFill/>
                </a:ln>
                <a:uLnTx/>
                <a:uFillTx/>
                <a:latin typeface="Frutiger LT Arabic 55 Roman" charset="0"/>
                <a:ea typeface="Frutiger LT Arabic 55 Roman" charset="0"/>
                <a:cs typeface="Frutiger LT Arabic 55 Roman" charset="0"/>
              </a:rPr>
              <a:t> </a:t>
            </a:r>
            <a:r>
              <a:rPr kumimoji="0" lang="ar-SA" sz="6000" b="1" i="0" u="none" strike="noStrike" kern="1200" cap="none" spc="0" normalizeH="0" baseline="0" noProof="0" dirty="0" err="1">
                <a:ln>
                  <a:noFill/>
                </a:ln>
                <a:uLnTx/>
                <a:uFillTx/>
                <a:latin typeface="Frutiger LT Arabic 55 Roman" charset="0"/>
                <a:ea typeface="Frutiger LT Arabic 55 Roman" charset="0"/>
                <a:cs typeface="Frutiger LT Arabic 55 Roman" charset="0"/>
              </a:rPr>
              <a:t>ليسون</a:t>
            </a:r>
            <a:endParaRPr kumimoji="0" lang="ar-SA" sz="6000" b="1" i="0" u="none" strike="noStrike" kern="1200" cap="none" spc="0" normalizeH="0" baseline="0" noProof="0" dirty="0">
              <a:ln>
                <a:noFill/>
              </a:ln>
              <a:uLnTx/>
              <a:uFillTx/>
              <a:latin typeface="Frutiger LT Arabic 55 Roman" charset="0"/>
              <a:ea typeface="Frutiger LT Arabic 55 Roman" charset="0"/>
              <a:cs typeface="Frutiger LT Arabic 55 Roman" charset="0"/>
            </a:endParaRPr>
          </a:p>
        </p:txBody>
      </p:sp>
      <p:sp>
        <p:nvSpPr>
          <p:cNvPr id="7" name="Rectangle 6">
            <a:extLst>
              <a:ext uri="{FF2B5EF4-FFF2-40B4-BE49-F238E27FC236}">
                <a16:creationId xmlns:a16="http://schemas.microsoft.com/office/drawing/2014/main" id="{5E4CB7A4-E1B9-4309-A826-FD4567564724}"/>
              </a:ext>
            </a:extLst>
          </p:cNvPr>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القرابين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Tree>
    <p:extLst>
      <p:ext uri="{BB962C8B-B14F-4D97-AF65-F5344CB8AC3E}">
        <p14:creationId xmlns:p14="http://schemas.microsoft.com/office/powerpoint/2010/main" val="363205419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100"/>
                                        <p:tgtEl>
                                          <p:spTgt spid="15"/>
                                        </p:tgtEl>
                                      </p:cBhvr>
                                    </p:animEffect>
                                  </p:childTnLst>
                                </p:cTn>
                              </p:par>
                            </p:childTnLst>
                          </p:cTn>
                        </p:par>
                        <p:par>
                          <p:cTn id="8" fill="hold">
                            <p:stCondLst>
                              <p:cond delay="1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100"/>
                                        <p:tgtEl>
                                          <p:spTgt spid="3"/>
                                        </p:tgtEl>
                                      </p:cBhvr>
                                    </p:animEffect>
                                  </p:childTnLst>
                                </p:cTn>
                              </p:par>
                            </p:childTnLst>
                          </p:cTn>
                        </p:par>
                        <p:par>
                          <p:cTn id="12" fill="hold">
                            <p:stCondLst>
                              <p:cond delay="200"/>
                            </p:stCondLst>
                            <p:childTnLst>
                              <p:par>
                                <p:cTn id="13" presetID="16" presetClass="entr" presetSubtype="21"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1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7" name="Rectangle 6"/>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الموعوظين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
        <p:nvSpPr>
          <p:cNvPr id="9" name="TextBox 8"/>
          <p:cNvSpPr txBox="1"/>
          <p:nvPr/>
        </p:nvSpPr>
        <p:spPr>
          <a:xfrm>
            <a:off x="3293026" y="1993200"/>
            <a:ext cx="8871836" cy="2862322"/>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وأيضاً فلنسأل الله الآب ضابط الكل ، أبا ربنا و إلهنا </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ومخلصنا يسوع المسيح . </a:t>
            </a:r>
          </a:p>
        </p:txBody>
      </p:sp>
      <p:sp>
        <p:nvSpPr>
          <p:cNvPr id="16" name="Rectangle 15"/>
          <p:cNvSpPr/>
          <p:nvPr/>
        </p:nvSpPr>
        <p:spPr>
          <a:xfrm>
            <a:off x="6731691" y="1408425"/>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0" name="Picture 9" descr="unnamed.jpg"/>
          <p:cNvPicPr>
            <a:picLocks noChangeAspect="1"/>
          </p:cNvPicPr>
          <p:nvPr/>
        </p:nvPicPr>
        <p:blipFill>
          <a:blip r:embed="rId3" cstate="print"/>
          <a:stretch>
            <a:fillRect/>
          </a:stretch>
        </p:blipFill>
        <p:spPr>
          <a:xfrm>
            <a:off x="219562" y="1109273"/>
            <a:ext cx="3100602" cy="4600876"/>
          </a:xfrm>
          <a:prstGeom prst="rect">
            <a:avLst/>
          </a:prstGeom>
        </p:spPr>
      </p:pic>
    </p:spTree>
    <p:extLst>
      <p:ext uri="{BB962C8B-B14F-4D97-AF65-F5344CB8AC3E}">
        <p14:creationId xmlns:p14="http://schemas.microsoft.com/office/powerpoint/2010/main" val="354328905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293026" y="1993200"/>
            <a:ext cx="8871836" cy="2862322"/>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نسأل ونطلب من صلاحك يا محب البشر ،اذكر يارب موعوظى شعبك إرحمهم. </a:t>
            </a:r>
          </a:p>
        </p:txBody>
      </p:sp>
      <p:sp>
        <p:nvSpPr>
          <p:cNvPr id="16" name="Rectangle 15"/>
          <p:cNvSpPr/>
          <p:nvPr/>
        </p:nvSpPr>
        <p:spPr>
          <a:xfrm>
            <a:off x="6731691" y="1408425"/>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sp>
        <p:nvSpPr>
          <p:cNvPr id="23" name="Rounded Rectangle 22">
            <a:hlinkClick r:id="rId2" action="ppaction://hlinksldjump"/>
          </p:cNvPr>
          <p:cNvSpPr/>
          <p:nvPr/>
        </p:nvSpPr>
        <p:spPr>
          <a:xfrm>
            <a:off x="655810" y="6187570"/>
            <a:ext cx="1804736" cy="469680"/>
          </a:xfrm>
          <a:prstGeom prst="roundRect">
            <a:avLst/>
          </a:prstGeom>
          <a:solidFill>
            <a:srgbClr val="98130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8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يا رب ارحم</a:t>
            </a:r>
            <a:endParaRPr kumimoji="0" lang="en-US" sz="1800" b="1" i="0" u="none" strike="noStrike" kern="1200" cap="none" spc="0" normalizeH="0" baseline="0" noProof="0" dirty="0">
              <a:ln>
                <a:noFill/>
              </a:ln>
              <a:solidFill>
                <a:prstClr val="white"/>
              </a:solidFill>
              <a:effectLst/>
              <a:uLnTx/>
              <a:uFillTx/>
              <a:latin typeface="Frutiger LT Arabic 75 Black" charset="0"/>
              <a:ea typeface="Frutiger LT Arabic 75 Black" charset="0"/>
              <a:cs typeface="Frutiger LT Arabic 75 Black"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3"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80F1F187-16C4-493F-B793-4E2A2CA7C26F}"/>
              </a:ext>
            </a:extLst>
          </p:cNvPr>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الموعوظين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pic>
        <p:nvPicPr>
          <p:cNvPr id="13" name="Picture 12" descr="unnamed.jpg"/>
          <p:cNvPicPr>
            <a:picLocks noChangeAspect="1"/>
          </p:cNvPicPr>
          <p:nvPr/>
        </p:nvPicPr>
        <p:blipFill>
          <a:blip r:embed="rId4" cstate="print"/>
          <a:stretch>
            <a:fillRect/>
          </a:stretch>
        </p:blipFill>
        <p:spPr>
          <a:xfrm>
            <a:off x="219562" y="1109273"/>
            <a:ext cx="3100602" cy="4600876"/>
          </a:xfrm>
          <a:prstGeom prst="rect">
            <a:avLst/>
          </a:prstGeom>
        </p:spPr>
      </p:pic>
    </p:spTree>
    <p:extLst>
      <p:ext uri="{BB962C8B-B14F-4D97-AF65-F5344CB8AC3E}">
        <p14:creationId xmlns:p14="http://schemas.microsoft.com/office/powerpoint/2010/main" val="132213644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607266"/>
            <a:ext cx="12811027" cy="5894008"/>
          </a:xfrm>
          <a:prstGeom prst="rect">
            <a:avLst/>
          </a:prstGeom>
          <a:solidFill>
            <a:srgbClr val="1F3764"/>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98506" y="2063399"/>
            <a:ext cx="8702448" cy="3785652"/>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أطلبوا عن موعوظى شعبنا ليرحمهم الله ويثبتهم على </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الإيمان إلى النفس الأخير، ويغفر لنا خطايانا.</a:t>
            </a:r>
          </a:p>
        </p:txBody>
      </p:sp>
      <p:sp>
        <p:nvSpPr>
          <p:cNvPr id="16" name="Rectangle 15"/>
          <p:cNvSpPr/>
          <p:nvPr/>
        </p:nvSpPr>
        <p:spPr>
          <a:xfrm>
            <a:off x="6682771" y="895079"/>
            <a:ext cx="2133919"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الشماس </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11" name="Picture 10">
            <a:extLst>
              <a:ext uri="{FF2B5EF4-FFF2-40B4-BE49-F238E27FC236}">
                <a16:creationId xmlns:a16="http://schemas.microsoft.com/office/drawing/2014/main" id="{E4F33833-CB22-024E-8E70-FEF49D613A1B}"/>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a:extLst>
              <a:ext uri="{FF2B5EF4-FFF2-40B4-BE49-F238E27FC236}">
                <a16:creationId xmlns:a16="http://schemas.microsoft.com/office/drawing/2014/main" id="{12A6EEB7-CB57-7D4E-AC4E-A81251A6D7F5}"/>
              </a:ext>
            </a:extLst>
          </p:cNvPr>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445071F-D961-4AB7-BF87-A5BD72880E37}"/>
              </a:ext>
            </a:extLst>
          </p:cNvPr>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الموعوظين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pic>
        <p:nvPicPr>
          <p:cNvPr id="13" name="Picture 12" descr="unnamed.jpg"/>
          <p:cNvPicPr>
            <a:picLocks noChangeAspect="1"/>
          </p:cNvPicPr>
          <p:nvPr/>
        </p:nvPicPr>
        <p:blipFill>
          <a:blip r:embed="rId3" cstate="print"/>
          <a:stretch>
            <a:fillRect/>
          </a:stretch>
        </p:blipFill>
        <p:spPr>
          <a:xfrm>
            <a:off x="219562" y="1109273"/>
            <a:ext cx="3100602" cy="4600876"/>
          </a:xfrm>
          <a:prstGeom prst="rect">
            <a:avLst/>
          </a:prstGeom>
        </p:spPr>
      </p:pic>
    </p:spTree>
    <p:extLst>
      <p:ext uri="{BB962C8B-B14F-4D97-AF65-F5344CB8AC3E}">
        <p14:creationId xmlns:p14="http://schemas.microsoft.com/office/powerpoint/2010/main" val="322735008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83418" y="6294923"/>
            <a:ext cx="12108582" cy="0"/>
          </a:xfrm>
          <a:prstGeom prst="line">
            <a:avLst/>
          </a:prstGeom>
          <a:ln w="38100">
            <a:solidFill>
              <a:schemeClr val="bg1">
                <a:lumMod val="75000"/>
              </a:schemeClr>
            </a:solidFill>
            <a:prstDash val="lgDashDotDot"/>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uLnTx/>
              <a:uFillTx/>
              <a:latin typeface="Frutiger LT Arabic 55 Roman" charset="0"/>
              <a:ea typeface="Frutiger LT Arabic 55 Roman" charset="0"/>
              <a:cs typeface="Frutiger LT Arabic 55 Roman" charset="0"/>
            </a:endParaRPr>
          </a:p>
        </p:txBody>
      </p:sp>
      <p:sp>
        <p:nvSpPr>
          <p:cNvPr id="15" name="Rectangle 14"/>
          <p:cNvSpPr/>
          <p:nvPr/>
        </p:nvSpPr>
        <p:spPr>
          <a:xfrm>
            <a:off x="4621900" y="2046295"/>
            <a:ext cx="3272051" cy="923330"/>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400" b="1" i="0" u="none" strike="noStrike" kern="1200" cap="none" spc="0" normalizeH="0" baseline="0" noProof="0" dirty="0">
                <a:ln w="10160">
                  <a:noFill/>
                  <a:prstDash val="solid"/>
                </a:ln>
                <a:solidFill>
                  <a:srgbClr val="C00000"/>
                </a:solidFill>
                <a:uLnTx/>
                <a:uFillTx/>
                <a:latin typeface="Sultan Nahia" charset="0"/>
                <a:ea typeface="Sultan Nahia" charset="0"/>
                <a:cs typeface="Sultan Nahia" charset="0"/>
              </a:rPr>
              <a:t>يقول الشعب :</a:t>
            </a:r>
          </a:p>
        </p:txBody>
      </p:sp>
      <p:cxnSp>
        <p:nvCxnSpPr>
          <p:cNvPr id="3" name="Straight Connector 2"/>
          <p:cNvCxnSpPr/>
          <p:nvPr/>
        </p:nvCxnSpPr>
        <p:spPr>
          <a:xfrm>
            <a:off x="5514975" y="2834655"/>
            <a:ext cx="14859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3417" y="2917654"/>
            <a:ext cx="9727289" cy="1015663"/>
          </a:xfrm>
          <a:prstGeom prst="rect">
            <a:avLst/>
          </a:prstGeom>
          <a:noFill/>
        </p:spPr>
        <p:txBody>
          <a:bodyPr wrap="square" rtlCol="0">
            <a:spAutoFit/>
          </a:bodyPr>
          <a:lstStyle/>
          <a:p>
            <a:pPr marL="0" marR="0" lvl="0" indent="0" algn="justLow"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uLnTx/>
                <a:uFillTx/>
                <a:latin typeface="Frutiger LT Arabic 55 Roman" charset="0"/>
                <a:ea typeface="Frutiger LT Arabic 55 Roman" charset="0"/>
                <a:cs typeface="Frutiger LT Arabic 55 Roman" charset="0"/>
              </a:rPr>
              <a:t> يا رب ارحم | كيريى ليسون</a:t>
            </a:r>
          </a:p>
        </p:txBody>
      </p:sp>
      <p:sp>
        <p:nvSpPr>
          <p:cNvPr id="11" name="Rectangle 10">
            <a:extLst>
              <a:ext uri="{FF2B5EF4-FFF2-40B4-BE49-F238E27FC236}">
                <a16:creationId xmlns:a16="http://schemas.microsoft.com/office/drawing/2014/main" id="{B10D883C-DD63-4624-B5D0-F7AB0F9D79C4}"/>
              </a:ext>
            </a:extLst>
          </p:cNvPr>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الموعوظين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Tree>
    <p:extLst>
      <p:ext uri="{BB962C8B-B14F-4D97-AF65-F5344CB8AC3E}">
        <p14:creationId xmlns:p14="http://schemas.microsoft.com/office/powerpoint/2010/main" val="324336052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strVal val="#ppt_w*0.70"/>
                                          </p:val>
                                        </p:tav>
                                        <p:tav tm="100000">
                                          <p:val>
                                            <p:strVal val="#ppt_w"/>
                                          </p:val>
                                        </p:tav>
                                      </p:tavLst>
                                    </p:anim>
                                    <p:anim calcmode="lin" valueType="num">
                                      <p:cBhvr>
                                        <p:cTn id="8" dur="100" fill="hold"/>
                                        <p:tgtEl>
                                          <p:spTgt spid="4"/>
                                        </p:tgtEl>
                                        <p:attrNameLst>
                                          <p:attrName>ppt_h</p:attrName>
                                        </p:attrNameLst>
                                      </p:cBhvr>
                                      <p:tavLst>
                                        <p:tav tm="0">
                                          <p:val>
                                            <p:strVal val="#ppt_h"/>
                                          </p:val>
                                        </p:tav>
                                        <p:tav tm="100000">
                                          <p:val>
                                            <p:strVal val="#ppt_h"/>
                                          </p:val>
                                        </p:tav>
                                      </p:tavLst>
                                    </p:anim>
                                    <p:animEffect transition="in" filter="fade">
                                      <p:cBhvr>
                                        <p:cTn id="9" dur="100"/>
                                        <p:tgtEl>
                                          <p:spTgt spid="4"/>
                                        </p:tgtEl>
                                      </p:cBhvr>
                                    </p:animEffect>
                                  </p:childTnLst>
                                </p:cTn>
                              </p:par>
                            </p:childTnLst>
                          </p:cTn>
                        </p:par>
                        <p:par>
                          <p:cTn id="10" fill="hold">
                            <p:stCondLst>
                              <p:cond delay="100"/>
                            </p:stCondLst>
                            <p:childTnLst>
                              <p:par>
                                <p:cTn id="11" presetID="16" presetClass="entr" presetSubtype="21"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100"/>
                                        <p:tgtEl>
                                          <p:spTgt spid="15"/>
                                        </p:tgtEl>
                                      </p:cBhvr>
                                    </p:animEffect>
                                  </p:childTnLst>
                                </p:cTn>
                              </p:par>
                            </p:childTnLst>
                          </p:cTn>
                        </p:par>
                        <p:par>
                          <p:cTn id="14" fill="hold">
                            <p:stCondLst>
                              <p:cond delay="200"/>
                            </p:stCondLst>
                            <p:childTnLst>
                              <p:par>
                                <p:cTn id="15" presetID="16" presetClass="entr" presetSubtype="2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100"/>
                                        <p:tgtEl>
                                          <p:spTgt spid="3"/>
                                        </p:tgtEl>
                                      </p:cBhvr>
                                    </p:animEffect>
                                  </p:childTnLst>
                                </p:cTn>
                              </p:par>
                            </p:childTnLst>
                          </p:cTn>
                        </p:par>
                        <p:par>
                          <p:cTn id="18" fill="hold">
                            <p:stCondLst>
                              <p:cond delay="300"/>
                            </p:stCondLst>
                            <p:childTnLst>
                              <p:par>
                                <p:cTn id="19" presetID="16" presetClass="entr" presetSubtype="21"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1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77168" y="1212263"/>
            <a:ext cx="8814832" cy="4555093"/>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8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وكل بقايا عبادة الأوثان انزعها من قلوبهم. ناموسك ووصاياك و حقوقك و أوامرك المقدسة ثبتها فى قلوبهم. امنحهم أن يفهموا ثبات الكلام الذى وعظوا به. وفى زمن محدود</a:t>
            </a:r>
          </a:p>
        </p:txBody>
      </p:sp>
      <p:sp>
        <p:nvSpPr>
          <p:cNvPr id="16" name="Rectangle 15"/>
          <p:cNvSpPr/>
          <p:nvPr/>
        </p:nvSpPr>
        <p:spPr>
          <a:xfrm>
            <a:off x="6895345" y="627488"/>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13164C9-FB47-4829-8E36-DB619E8CD4BC}"/>
              </a:ext>
            </a:extLst>
          </p:cNvPr>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الموعوظين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pic>
        <p:nvPicPr>
          <p:cNvPr id="11" name="Picture 10" descr="unnamed.jpg"/>
          <p:cNvPicPr>
            <a:picLocks noChangeAspect="1"/>
          </p:cNvPicPr>
          <p:nvPr/>
        </p:nvPicPr>
        <p:blipFill>
          <a:blip r:embed="rId3" cstate="print"/>
          <a:stretch>
            <a:fillRect/>
          </a:stretch>
        </p:blipFill>
        <p:spPr>
          <a:xfrm>
            <a:off x="219562" y="1109273"/>
            <a:ext cx="3100602" cy="4600876"/>
          </a:xfrm>
          <a:prstGeom prst="rect">
            <a:avLst/>
          </a:prstGeom>
        </p:spPr>
      </p:pic>
    </p:spTree>
    <p:extLst>
      <p:ext uri="{BB962C8B-B14F-4D97-AF65-F5344CB8AC3E}">
        <p14:creationId xmlns:p14="http://schemas.microsoft.com/office/powerpoint/2010/main" val="273662011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20164" y="2399539"/>
            <a:ext cx="8871836" cy="2862322"/>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ليستحقوا حميم الميلاد الجديد ومغفرة الخطايا. أعدهم هيكلاً لروحك القدوس.</a:t>
            </a:r>
          </a:p>
        </p:txBody>
      </p:sp>
      <p:sp>
        <p:nvSpPr>
          <p:cNvPr id="16" name="Rectangle 15"/>
          <p:cNvSpPr/>
          <p:nvPr/>
        </p:nvSpPr>
        <p:spPr>
          <a:xfrm>
            <a:off x="6758829" y="1814764"/>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5E4CB7A4-E1B9-4309-A826-FD4567564724}"/>
              </a:ext>
            </a:extLst>
          </p:cNvPr>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الموعوظين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pic>
        <p:nvPicPr>
          <p:cNvPr id="11" name="Picture 10" descr="unnamed.jpg"/>
          <p:cNvPicPr>
            <a:picLocks noChangeAspect="1"/>
          </p:cNvPicPr>
          <p:nvPr/>
        </p:nvPicPr>
        <p:blipFill>
          <a:blip r:embed="rId3" cstate="print"/>
          <a:stretch>
            <a:fillRect/>
          </a:stretch>
        </p:blipFill>
        <p:spPr>
          <a:xfrm>
            <a:off x="219562" y="1109273"/>
            <a:ext cx="3100602" cy="4600876"/>
          </a:xfrm>
          <a:prstGeom prst="rect">
            <a:avLst/>
          </a:prstGeom>
        </p:spPr>
      </p:pic>
    </p:spTree>
    <p:extLst>
      <p:ext uri="{BB962C8B-B14F-4D97-AF65-F5344CB8AC3E}">
        <p14:creationId xmlns:p14="http://schemas.microsoft.com/office/powerpoint/2010/main" val="190608742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83418" y="6294923"/>
            <a:ext cx="12108582" cy="0"/>
          </a:xfrm>
          <a:prstGeom prst="line">
            <a:avLst/>
          </a:prstGeom>
          <a:ln w="38100">
            <a:solidFill>
              <a:schemeClr val="bg1">
                <a:lumMod val="75000"/>
              </a:schemeClr>
            </a:solidFill>
            <a:prstDash val="lgDashDotDot"/>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872744" y="2079502"/>
            <a:ext cx="2701381" cy="769441"/>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4400" b="1" i="0" u="none" strike="noStrike" kern="1200" cap="none" spc="0" normalizeH="0" baseline="0" noProof="0" dirty="0">
                <a:ln w="10160">
                  <a:noFill/>
                  <a:prstDash val="solid"/>
                </a:ln>
                <a:uLnTx/>
                <a:uFillTx/>
                <a:latin typeface="Sultan Nahia" charset="0"/>
                <a:ea typeface="Sultan Nahia" charset="0"/>
                <a:cs typeface="Sultan Nahia" charset="0"/>
              </a:rPr>
              <a:t>يقول الشعب :</a:t>
            </a:r>
          </a:p>
        </p:txBody>
      </p:sp>
      <p:cxnSp>
        <p:nvCxnSpPr>
          <p:cNvPr id="3" name="Straight Connector 2"/>
          <p:cNvCxnSpPr/>
          <p:nvPr/>
        </p:nvCxnSpPr>
        <p:spPr>
          <a:xfrm>
            <a:off x="5514975" y="2834655"/>
            <a:ext cx="14859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49086" y="2955158"/>
            <a:ext cx="9019976" cy="1015663"/>
          </a:xfrm>
          <a:prstGeom prst="rect">
            <a:avLst/>
          </a:prstGeom>
          <a:noFill/>
        </p:spPr>
        <p:txBody>
          <a:bodyPr wrap="square" rtlCol="0">
            <a:spAutoFit/>
          </a:bodyPr>
          <a:lstStyle/>
          <a:p>
            <a:pPr marL="0" marR="0" lvl="0" indent="0" algn="justLow"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uLnTx/>
                <a:uFillTx/>
                <a:latin typeface="Frutiger LT Arabic 55 Roman" charset="0"/>
                <a:ea typeface="Frutiger LT Arabic 55 Roman" charset="0"/>
                <a:cs typeface="Frutiger LT Arabic 55 Roman" charset="0"/>
              </a:rPr>
              <a:t> يا رب ارحم | </a:t>
            </a:r>
            <a:r>
              <a:rPr kumimoji="0" lang="ar-SA" sz="6000" b="1" i="0" u="none" strike="noStrike" kern="1200" cap="none" spc="0" normalizeH="0" baseline="0" noProof="0" dirty="0" err="1">
                <a:ln>
                  <a:noFill/>
                </a:ln>
                <a:uLnTx/>
                <a:uFillTx/>
                <a:latin typeface="Frutiger LT Arabic 55 Roman" charset="0"/>
                <a:ea typeface="Frutiger LT Arabic 55 Roman" charset="0"/>
                <a:cs typeface="Frutiger LT Arabic 55 Roman" charset="0"/>
              </a:rPr>
              <a:t>كيريى</a:t>
            </a:r>
            <a:r>
              <a:rPr kumimoji="0" lang="ar-SA" sz="6000" b="1" i="0" u="none" strike="noStrike" kern="1200" cap="none" spc="0" normalizeH="0" baseline="0" noProof="0" dirty="0">
                <a:ln>
                  <a:noFill/>
                </a:ln>
                <a:uLnTx/>
                <a:uFillTx/>
                <a:latin typeface="Frutiger LT Arabic 55 Roman" charset="0"/>
                <a:ea typeface="Frutiger LT Arabic 55 Roman" charset="0"/>
                <a:cs typeface="Frutiger LT Arabic 55 Roman" charset="0"/>
              </a:rPr>
              <a:t> </a:t>
            </a:r>
            <a:r>
              <a:rPr kumimoji="0" lang="ar-SA" sz="6000" b="1" i="0" u="none" strike="noStrike" kern="1200" cap="none" spc="0" normalizeH="0" baseline="0" noProof="0" dirty="0" err="1">
                <a:ln>
                  <a:noFill/>
                </a:ln>
                <a:uLnTx/>
                <a:uFillTx/>
                <a:latin typeface="Frutiger LT Arabic 55 Roman" charset="0"/>
                <a:ea typeface="Frutiger LT Arabic 55 Roman" charset="0"/>
                <a:cs typeface="Frutiger LT Arabic 55 Roman" charset="0"/>
              </a:rPr>
              <a:t>ليسون</a:t>
            </a:r>
            <a:endParaRPr kumimoji="0" lang="ar-SA" sz="6000" b="1" i="0" u="none" strike="noStrike" kern="1200" cap="none" spc="0" normalizeH="0" baseline="0" noProof="0" dirty="0">
              <a:ln>
                <a:noFill/>
              </a:ln>
              <a:uLnTx/>
              <a:uFillTx/>
              <a:latin typeface="Frutiger LT Arabic 55 Roman" charset="0"/>
              <a:ea typeface="Frutiger LT Arabic 55 Roman" charset="0"/>
              <a:cs typeface="Frutiger LT Arabic 55 Roman" charset="0"/>
            </a:endParaRPr>
          </a:p>
        </p:txBody>
      </p:sp>
      <p:sp>
        <p:nvSpPr>
          <p:cNvPr id="7" name="Rectangle 6">
            <a:extLst>
              <a:ext uri="{FF2B5EF4-FFF2-40B4-BE49-F238E27FC236}">
                <a16:creationId xmlns:a16="http://schemas.microsoft.com/office/drawing/2014/main" id="{5E4CB7A4-E1B9-4309-A826-FD4567564724}"/>
              </a:ext>
            </a:extLst>
          </p:cNvPr>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الموعوظين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Tree>
    <p:extLst>
      <p:ext uri="{BB962C8B-B14F-4D97-AF65-F5344CB8AC3E}">
        <p14:creationId xmlns:p14="http://schemas.microsoft.com/office/powerpoint/2010/main" val="123118457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100"/>
                                        <p:tgtEl>
                                          <p:spTgt spid="15"/>
                                        </p:tgtEl>
                                      </p:cBhvr>
                                    </p:animEffect>
                                  </p:childTnLst>
                                </p:cTn>
                              </p:par>
                            </p:childTnLst>
                          </p:cTn>
                        </p:par>
                        <p:par>
                          <p:cTn id="8" fill="hold">
                            <p:stCondLst>
                              <p:cond delay="1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100"/>
                                        <p:tgtEl>
                                          <p:spTgt spid="3"/>
                                        </p:tgtEl>
                                      </p:cBhvr>
                                    </p:animEffect>
                                  </p:childTnLst>
                                </p:cTn>
                              </p:par>
                            </p:childTnLst>
                          </p:cTn>
                        </p:par>
                        <p:par>
                          <p:cTn id="12" fill="hold">
                            <p:stCondLst>
                              <p:cond delay="200"/>
                            </p:stCondLst>
                            <p:childTnLst>
                              <p:par>
                                <p:cTn id="13" presetID="16" presetClass="entr" presetSubtype="21"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1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524863"/>
          </a:xfrm>
          <a:prstGeom prst="rect">
            <a:avLst/>
          </a:prstGeom>
        </p:spPr>
        <p:txBody>
          <a:bodyPr>
            <a:spAutoFit/>
          </a:bodyPr>
          <a:lstStyle/>
          <a:p>
            <a:pPr algn="ctr" rtl="1"/>
            <a:r>
              <a:rPr lang="ar-SA" sz="5800" b="1" u="sng" dirty="0">
                <a:solidFill>
                  <a:srgbClr val="C00000"/>
                </a:solidFill>
              </a:rPr>
              <a:t>وأَيْضًا منْ سفْرِ أيُّوب النَّبِيِّ (أي 27: 1-28: 13)</a:t>
            </a:r>
            <a:endParaRPr lang="en-US" sz="5800" u="sng" dirty="0">
              <a:solidFill>
                <a:srgbClr val="C00000"/>
              </a:solidFill>
            </a:endParaRPr>
          </a:p>
          <a:p>
            <a:pPr algn="ctr"/>
            <a:r>
              <a:rPr lang="ar-EG" sz="6000" b="1" dirty="0"/>
              <a:t>1 وعادَ أَيُّوبُ إِلَى ضَربِ مَثَلِهِ فَقَالَ: 2«حَيٌّ اللهُ الَّذي يَرفُضُ حَقِّي والقَديرُ الَّذي مَرَّرَ نَفْسي. 3 ما دامَ نَفَسي فِيَّ وروحُ اللهِ في أَنْفي 4 لَنْ تَنطِقَ بِالسُّوءِ شَفَتايَ ولا يُتَمتِمُ لِساني بِالبُهتان! 5 حاشا لي أَنْ أُبَرِّرَكم. إِلَى أَنْ تَفيضَ روحي لا أُقلعُ عَنْ كَمالي. </a:t>
            </a:r>
            <a:endParaRPr lang="en-US" sz="5850" b="1" dirty="0">
              <a:solidFill>
                <a:srgbClr val="FFFF00"/>
              </a:solidFill>
            </a:endParaRPr>
          </a:p>
        </p:txBody>
      </p:sp>
    </p:spTree>
    <p:extLst>
      <p:ext uri="{BB962C8B-B14F-4D97-AF65-F5344CB8AC3E}">
        <p14:creationId xmlns:p14="http://schemas.microsoft.com/office/powerpoint/2010/main" val="221911868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3346" name="Text Box 2"/>
          <p:cNvSpPr txBox="1">
            <a:spLocks noChangeArrowheads="1"/>
          </p:cNvSpPr>
          <p:nvPr/>
        </p:nvSpPr>
        <p:spPr bwMode="auto">
          <a:xfrm>
            <a:off x="0" y="0"/>
            <a:ext cx="12192000" cy="6801862"/>
          </a:xfrm>
          <a:prstGeom prst="rect">
            <a:avLst/>
          </a:prstGeom>
          <a:noFill/>
          <a:ln w="9525">
            <a:noFill/>
            <a:miter lim="800000"/>
            <a:headEnd/>
            <a:tailEnd/>
          </a:ln>
          <a:effectLst/>
        </p:spPr>
        <p:txBody>
          <a:bodyPr wrap="square">
            <a:spAutoFit/>
          </a:bodyPr>
          <a:lstStyle/>
          <a:p>
            <a:pPr algn="ctr" rtl="1"/>
            <a:r>
              <a:rPr lang="ar-SA" sz="4400" b="1" u="sng" dirty="0">
                <a:solidFill>
                  <a:srgbClr val="C00000"/>
                </a:solidFill>
              </a:rPr>
              <a:t>ثُمَّ يَقُولُ الْكَاهِنُ الطَّلبَاتِ، ويُجَاوبُهُ الشّعْبُ فِي كُلِّ مَرَّةٍ (يَا ربُّ اُرْحمْ)</a:t>
            </a:r>
            <a:endParaRPr lang="en-US" sz="4400" b="1" u="sng" dirty="0">
              <a:solidFill>
                <a:srgbClr val="C00000"/>
              </a:solidFill>
            </a:endParaRPr>
          </a:p>
          <a:p>
            <a:pPr lvl="0" algn="r" rtl="1"/>
            <a:r>
              <a:rPr lang="ar-EG" sz="4900" b="1" dirty="0"/>
              <a:t>+ </a:t>
            </a:r>
            <a:r>
              <a:rPr lang="ar-SA" sz="4900" b="1" dirty="0"/>
              <a:t>يَا مَنْ اِشْتدّ بِمَنْدِيلٍ وسَتَرَ عُريَ آدَمَ، وأَنْعَمْ عَلَينَا بِلِبَاسِ اِلْبِنُوّةِ الإلَهيّةِ. نَطلُبُ إِلَيْكَ أَيُّهَا المسِيحُ إلَهُنَا اِسْمَعْنَا واِرْحمْنَا.</a:t>
            </a:r>
            <a:endParaRPr lang="en-US" sz="4900" b="1" dirty="0"/>
          </a:p>
          <a:p>
            <a:pPr lvl="0" algn="r" rtl="1"/>
            <a:r>
              <a:rPr lang="ar-EG" sz="4900" b="1" dirty="0">
                <a:solidFill>
                  <a:srgbClr val="C00000"/>
                </a:solidFill>
              </a:rPr>
              <a:t>+ </a:t>
            </a:r>
            <a:r>
              <a:rPr lang="ar-SA" sz="4900" b="1" dirty="0">
                <a:solidFill>
                  <a:srgbClr val="C00000"/>
                </a:solidFill>
              </a:rPr>
              <a:t>يَا مَنْ أَجلِ مَحَبَّتِهِ لِلْبَشَرِ صَارَ إِنْسَانًا، وبِمَحَبَّتِهِ لَنَا اِشْتدّ بِمَنْدِيلٍ وغَسَلَ أَدْنَاسَ خَطَايَاِنَا، نَسْأَلُكَ أَيُّهَا المسِيحُ إلَهُنَا أَن تَسمَعَنَا وتَرَحمَنَا.</a:t>
            </a:r>
            <a:endParaRPr lang="en-US" sz="4900" b="1" dirty="0">
              <a:solidFill>
                <a:srgbClr val="C00000"/>
              </a:solidFill>
            </a:endParaRPr>
          </a:p>
          <a:p>
            <a:pPr algn="r"/>
            <a:r>
              <a:rPr lang="ar-EG" sz="4900" b="1" dirty="0"/>
              <a:t>+ </a:t>
            </a:r>
            <a:r>
              <a:rPr lang="ar-SA" sz="4900" b="1" dirty="0"/>
              <a:t>يَا مَنْ أَعَدَّ لَنَا طَرِيقَ اِلْحِيَاةِ بِواسِطَةِ غَسْلِ أَرْجُلِ رُسُلِه المخْتَارِينَ الْأَطْهَارِ، نَسْأَلُكَ أَيُّهَا المسِيحُ إلَهُنَا أَن تَسمَعَنَا وتَرَحمَنَا.</a:t>
            </a:r>
            <a:endParaRPr lang="ar-SA" sz="4900" b="1" dirty="0">
              <a:cs typeface="Al-Kharashi 64" pitchFamily="2" charset="-78"/>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1593346"/>
                                        </p:tgtEl>
                                        <p:attrNameLst>
                                          <p:attrName>style.visibility</p:attrName>
                                        </p:attrNameLst>
                                      </p:cBhvr>
                                      <p:to>
                                        <p:strVal val="visible"/>
                                      </p:to>
                                    </p:set>
                                    <p:anim by="(-#ppt_w*2)" calcmode="lin" valueType="num">
                                      <p:cBhvr rctx="PPT">
                                        <p:cTn id="7" dur="250" autoRev="1" fill="hold">
                                          <p:stCondLst>
                                            <p:cond delay="0"/>
                                          </p:stCondLst>
                                        </p:cTn>
                                        <p:tgtEl>
                                          <p:spTgt spid="1593346"/>
                                        </p:tgtEl>
                                        <p:attrNameLst>
                                          <p:attrName>ppt_w</p:attrName>
                                        </p:attrNameLst>
                                      </p:cBhvr>
                                    </p:anim>
                                    <p:anim by="(#ppt_w*0.50)" calcmode="lin" valueType="num">
                                      <p:cBhvr>
                                        <p:cTn id="8" dur="250" decel="50000" autoRev="1" fill="hold">
                                          <p:stCondLst>
                                            <p:cond delay="0"/>
                                          </p:stCondLst>
                                        </p:cTn>
                                        <p:tgtEl>
                                          <p:spTgt spid="1593346"/>
                                        </p:tgtEl>
                                        <p:attrNameLst>
                                          <p:attrName>ppt_x</p:attrName>
                                        </p:attrNameLst>
                                      </p:cBhvr>
                                    </p:anim>
                                    <p:anim from="(-#ppt_h/2)" to="(#ppt_y)" calcmode="lin" valueType="num">
                                      <p:cBhvr>
                                        <p:cTn id="9" dur="500" fill="hold">
                                          <p:stCondLst>
                                            <p:cond delay="0"/>
                                          </p:stCondLst>
                                        </p:cTn>
                                        <p:tgtEl>
                                          <p:spTgt spid="1593346"/>
                                        </p:tgtEl>
                                        <p:attrNameLst>
                                          <p:attrName>ppt_y</p:attrName>
                                        </p:attrNameLst>
                                      </p:cBhvr>
                                    </p:anim>
                                    <p:animRot by="21600000">
                                      <p:cBhvr>
                                        <p:cTn id="10" dur="500" fill="hold">
                                          <p:stCondLst>
                                            <p:cond delay="0"/>
                                          </p:stCondLst>
                                        </p:cTn>
                                        <p:tgtEl>
                                          <p:spTgt spid="15933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3346"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3346" name="Text Box 2"/>
          <p:cNvSpPr txBox="1">
            <a:spLocks noChangeArrowheads="1"/>
          </p:cNvSpPr>
          <p:nvPr/>
        </p:nvSpPr>
        <p:spPr bwMode="auto">
          <a:xfrm>
            <a:off x="0" y="0"/>
            <a:ext cx="12192000" cy="6986528"/>
          </a:xfrm>
          <a:prstGeom prst="rect">
            <a:avLst/>
          </a:prstGeom>
          <a:noFill/>
          <a:ln w="9525">
            <a:noFill/>
            <a:miter lim="800000"/>
            <a:headEnd/>
            <a:tailEnd/>
          </a:ln>
          <a:effectLst/>
        </p:spPr>
        <p:txBody>
          <a:bodyPr wrap="square">
            <a:spAutoFit/>
          </a:bodyPr>
          <a:lstStyle/>
          <a:p>
            <a:pPr lvl="0" algn="r" rtl="1"/>
            <a:r>
              <a:rPr lang="ar-EG" sz="5600" b="1" dirty="0"/>
              <a:t>+ </a:t>
            </a:r>
            <a:r>
              <a:rPr lang="ar-SA" sz="5600" b="1" dirty="0"/>
              <a:t>أَيُّهَا المَسِيحُ إلَهُنَا يَا مَنْ سَارَ عَلَى الميَاهِ، وبِمَحَبَّتِهِ لِلْبَشَرِ غَسَلَ أَرْجُلَ تَلَاَمِيذِهِ، نُطلُبُ إِلَيْكَ أَيُّهَا المسِيحُ إلَهُنَا اِسْمَعْنا واِرْحمْنَا.</a:t>
            </a:r>
            <a:endParaRPr lang="en-US" sz="5600" b="1" dirty="0"/>
          </a:p>
          <a:p>
            <a:pPr lvl="0" algn="r" rtl="1"/>
            <a:r>
              <a:rPr lang="ar-EG" sz="5600" b="1" dirty="0">
                <a:solidFill>
                  <a:srgbClr val="C00000"/>
                </a:solidFill>
              </a:rPr>
              <a:t>+ </a:t>
            </a:r>
            <a:r>
              <a:rPr lang="ar-SA" sz="5600" b="1" dirty="0">
                <a:solidFill>
                  <a:srgbClr val="C00000"/>
                </a:solidFill>
              </a:rPr>
              <a:t>يَا مَنْ الْتحفَ بِالنُّورِ كَالْثَّوبِ واشْتدّ بِمِئْزَرِةٍ وغَسلَ أَرْجُلَ التَّلَاَمِيذِ ومَسحَهَا، نَسْأَلُكَ أَيُّهَا المسِيحُ إلَهُنَا اِسْمَعْنا واِرْحمْنَا.</a:t>
            </a:r>
            <a:endParaRPr lang="en-US" sz="5600" b="1" dirty="0">
              <a:solidFill>
                <a:srgbClr val="C00000"/>
              </a:solidFill>
            </a:endParaRPr>
          </a:p>
          <a:p>
            <a:pPr algn="r"/>
            <a:r>
              <a:rPr lang="ar-EG" sz="5600" b="1" dirty="0"/>
              <a:t>+ </a:t>
            </a:r>
            <a:r>
              <a:rPr lang="ar-SA" sz="5600" b="1" dirty="0"/>
              <a:t>الَلّهُمَّ ارْحمْنَا جَمِيعًا كَعَظِيمِ رَحْمَتِكَ، ونُطَلُبُ مِنْ صَلَاحِكَ أَيُّهَا الرَّبُّ إلَهُنَا أَنَّ تَسْتَجِيبَ لَنَا وترحمَنا.</a:t>
            </a:r>
            <a:endParaRPr lang="ar-SA" sz="5600" b="1" dirty="0">
              <a:cs typeface="Al-Kharashi 64" pitchFamily="2" charset="-78"/>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1593346"/>
                                        </p:tgtEl>
                                        <p:attrNameLst>
                                          <p:attrName>style.visibility</p:attrName>
                                        </p:attrNameLst>
                                      </p:cBhvr>
                                      <p:to>
                                        <p:strVal val="visible"/>
                                      </p:to>
                                    </p:set>
                                    <p:anim by="(-#ppt_w*2)" calcmode="lin" valueType="num">
                                      <p:cBhvr rctx="PPT">
                                        <p:cTn id="7" dur="250" autoRev="1" fill="hold">
                                          <p:stCondLst>
                                            <p:cond delay="0"/>
                                          </p:stCondLst>
                                        </p:cTn>
                                        <p:tgtEl>
                                          <p:spTgt spid="1593346"/>
                                        </p:tgtEl>
                                        <p:attrNameLst>
                                          <p:attrName>ppt_w</p:attrName>
                                        </p:attrNameLst>
                                      </p:cBhvr>
                                    </p:anim>
                                    <p:anim by="(#ppt_w*0.50)" calcmode="lin" valueType="num">
                                      <p:cBhvr>
                                        <p:cTn id="8" dur="250" decel="50000" autoRev="1" fill="hold">
                                          <p:stCondLst>
                                            <p:cond delay="0"/>
                                          </p:stCondLst>
                                        </p:cTn>
                                        <p:tgtEl>
                                          <p:spTgt spid="1593346"/>
                                        </p:tgtEl>
                                        <p:attrNameLst>
                                          <p:attrName>ppt_x</p:attrName>
                                        </p:attrNameLst>
                                      </p:cBhvr>
                                    </p:anim>
                                    <p:anim from="(-#ppt_h/2)" to="(#ppt_y)" calcmode="lin" valueType="num">
                                      <p:cBhvr>
                                        <p:cTn id="9" dur="500" fill="hold">
                                          <p:stCondLst>
                                            <p:cond delay="0"/>
                                          </p:stCondLst>
                                        </p:cTn>
                                        <p:tgtEl>
                                          <p:spTgt spid="1593346"/>
                                        </p:tgtEl>
                                        <p:attrNameLst>
                                          <p:attrName>ppt_y</p:attrName>
                                        </p:attrNameLst>
                                      </p:cBhvr>
                                    </p:anim>
                                    <p:animRot by="21600000">
                                      <p:cBhvr>
                                        <p:cTn id="10" dur="500" fill="hold">
                                          <p:stCondLst>
                                            <p:cond delay="0"/>
                                          </p:stCondLst>
                                        </p:cTn>
                                        <p:tgtEl>
                                          <p:spTgt spid="15933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3346"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3346" name="Text Box 2"/>
          <p:cNvSpPr txBox="1">
            <a:spLocks noChangeArrowheads="1"/>
          </p:cNvSpPr>
          <p:nvPr/>
        </p:nvSpPr>
        <p:spPr bwMode="auto">
          <a:xfrm>
            <a:off x="0" y="360861"/>
            <a:ext cx="12192000" cy="6447919"/>
          </a:xfrm>
          <a:prstGeom prst="rect">
            <a:avLst/>
          </a:prstGeom>
          <a:noFill/>
          <a:ln w="9525">
            <a:noFill/>
            <a:miter lim="800000"/>
            <a:headEnd/>
            <a:tailEnd/>
          </a:ln>
          <a:effectLst/>
        </p:spPr>
        <p:txBody>
          <a:bodyPr wrap="square">
            <a:spAutoFit/>
          </a:bodyPr>
          <a:lstStyle/>
          <a:p>
            <a:pPr lvl="0" algn="r" rtl="1"/>
            <a:r>
              <a:rPr lang="ar-EG" sz="5900" b="1" dirty="0"/>
              <a:t>+ </a:t>
            </a:r>
            <a:r>
              <a:rPr lang="ar-SA" sz="5900" b="1" dirty="0"/>
              <a:t>أَيُّهَا المسِيحُ الرَّبُّ إلَهُنَا الضَّابِطُ الْكُلِّ، الرَّازِقُ المواهِبَ الإلَهيَّةَ لِلَذَّيْنِ يخَدمُونَ اسَمَكَ الْقدّوسَ، الَّذِى يُنْمِي ويُرَبِّي ويَعَولُ الْكُلَّ ويقويهِمْ بِمَحَبَّتِهِ، نُطلُبُ إِلَيْكَ أَيُّهَا المسِيحُ إلَهُنَا، اِسْتجبْ لَنَا وارْحمْنَا.</a:t>
            </a:r>
            <a:endParaRPr lang="en-US" sz="5900" b="1" dirty="0"/>
          </a:p>
          <a:p>
            <a:pPr lvl="0" algn="r" rtl="1"/>
            <a:r>
              <a:rPr lang="ar-EG" sz="5900" b="1" dirty="0">
                <a:solidFill>
                  <a:srgbClr val="C00000"/>
                </a:solidFill>
              </a:rPr>
              <a:t>+ </a:t>
            </a:r>
            <a:r>
              <a:rPr lang="ar-SA" sz="5900" b="1" dirty="0">
                <a:solidFill>
                  <a:srgbClr val="C00000"/>
                </a:solidFill>
              </a:rPr>
              <a:t>يَا مَنْ جَمَعَ الميَاهَ إِلَى مَجْمَعٍ واحِدٍ، وجَعَلَ لَها حَدًّا فَوقَ السّمواتِ، نُطلُبُ إِلَيْكَ أيُّها المسِيحُ إلَهُنَا، اِسْتجبْ لَنَا وارْحمْنَا.</a:t>
            </a:r>
            <a:endParaRPr lang="en-US" sz="59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1593346"/>
                                        </p:tgtEl>
                                        <p:attrNameLst>
                                          <p:attrName>style.visibility</p:attrName>
                                        </p:attrNameLst>
                                      </p:cBhvr>
                                      <p:to>
                                        <p:strVal val="visible"/>
                                      </p:to>
                                    </p:set>
                                    <p:anim by="(-#ppt_w*2)" calcmode="lin" valueType="num">
                                      <p:cBhvr rctx="PPT">
                                        <p:cTn id="7" dur="250" autoRev="1" fill="hold">
                                          <p:stCondLst>
                                            <p:cond delay="0"/>
                                          </p:stCondLst>
                                        </p:cTn>
                                        <p:tgtEl>
                                          <p:spTgt spid="1593346"/>
                                        </p:tgtEl>
                                        <p:attrNameLst>
                                          <p:attrName>ppt_w</p:attrName>
                                        </p:attrNameLst>
                                      </p:cBhvr>
                                    </p:anim>
                                    <p:anim by="(#ppt_w*0.50)" calcmode="lin" valueType="num">
                                      <p:cBhvr>
                                        <p:cTn id="8" dur="250" decel="50000" autoRev="1" fill="hold">
                                          <p:stCondLst>
                                            <p:cond delay="0"/>
                                          </p:stCondLst>
                                        </p:cTn>
                                        <p:tgtEl>
                                          <p:spTgt spid="1593346"/>
                                        </p:tgtEl>
                                        <p:attrNameLst>
                                          <p:attrName>ppt_x</p:attrName>
                                        </p:attrNameLst>
                                      </p:cBhvr>
                                    </p:anim>
                                    <p:anim from="(-#ppt_h/2)" to="(#ppt_y)" calcmode="lin" valueType="num">
                                      <p:cBhvr>
                                        <p:cTn id="9" dur="500" fill="hold">
                                          <p:stCondLst>
                                            <p:cond delay="0"/>
                                          </p:stCondLst>
                                        </p:cTn>
                                        <p:tgtEl>
                                          <p:spTgt spid="1593346"/>
                                        </p:tgtEl>
                                        <p:attrNameLst>
                                          <p:attrName>ppt_y</p:attrName>
                                        </p:attrNameLst>
                                      </p:cBhvr>
                                    </p:anim>
                                    <p:animRot by="21600000">
                                      <p:cBhvr>
                                        <p:cTn id="10" dur="500" fill="hold">
                                          <p:stCondLst>
                                            <p:cond delay="0"/>
                                          </p:stCondLst>
                                        </p:cTn>
                                        <p:tgtEl>
                                          <p:spTgt spid="15933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3346"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3346" name="Text Box 2"/>
          <p:cNvSpPr txBox="1">
            <a:spLocks noChangeArrowheads="1"/>
          </p:cNvSpPr>
          <p:nvPr/>
        </p:nvSpPr>
        <p:spPr bwMode="auto">
          <a:xfrm>
            <a:off x="0" y="0"/>
            <a:ext cx="12192000" cy="6447919"/>
          </a:xfrm>
          <a:prstGeom prst="rect">
            <a:avLst/>
          </a:prstGeom>
          <a:noFill/>
          <a:ln w="9525">
            <a:noFill/>
            <a:miter lim="800000"/>
            <a:headEnd/>
            <a:tailEnd/>
          </a:ln>
          <a:effectLst/>
        </p:spPr>
        <p:txBody>
          <a:bodyPr wrap="square">
            <a:spAutoFit/>
          </a:bodyPr>
          <a:lstStyle/>
          <a:p>
            <a:pPr lvl="0" algn="r" rtl="1"/>
            <a:r>
              <a:rPr lang="ar-EG" sz="5900" b="1" dirty="0"/>
              <a:t>+ </a:t>
            </a:r>
            <a:r>
              <a:rPr lang="ar-SA" sz="5900" b="1" dirty="0"/>
              <a:t>الَّذِى كَالَ الماءَ بِيَدِهِ، وقَاسَ السَّمَاءَ بِشِبْرِهِ، والْأرْضَ كُلَّها بِقَبْضَتِهِ نَسْأَلُكَ أَيُّهَا المسِيحُ إلَهُنَا، اسْتجبْ لَنَا وارْحمْنَا.</a:t>
            </a:r>
            <a:endParaRPr lang="en-US" sz="5900" b="1" dirty="0"/>
          </a:p>
          <a:p>
            <a:pPr algn="r"/>
            <a:r>
              <a:rPr lang="ar-EG" sz="5900" b="1" dirty="0">
                <a:solidFill>
                  <a:srgbClr val="C00000"/>
                </a:solidFill>
              </a:rPr>
              <a:t>+ </a:t>
            </a:r>
            <a:r>
              <a:rPr lang="ar-SA" sz="5900" b="1" dirty="0">
                <a:solidFill>
                  <a:srgbClr val="C00000"/>
                </a:solidFill>
              </a:rPr>
              <a:t>يَا الَّذِي صَيَّرَ يَنَابِيعَ الأوديةِ أَنْهَارًا بِإِرَادَتِهِ الْمُقَدَّسَةِ، وبِمَحَبَّتِكَ غَيْرِ المدْرَكَةِ لِلْبَشَرِ، أَعْدَدْتَ لَنَا كُلَّ شِيءٍ لِخِدْمَتِنَا، وخَلَقَ الْكُلَّ مِنْ لَا شِيء، نُطلُبُ إِلَيْكَ أَيُّهَا المسِيحُ إلَهُنَا، اِسْتجبْ لَنَا وارْحمْنَا.</a:t>
            </a:r>
            <a:endParaRPr lang="ar-SA" sz="5900" b="1" dirty="0">
              <a:solidFill>
                <a:srgbClr val="C00000"/>
              </a:solidFill>
              <a:cs typeface="Al-Kharashi 64" pitchFamily="2" charset="-78"/>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1593346"/>
                                        </p:tgtEl>
                                        <p:attrNameLst>
                                          <p:attrName>style.visibility</p:attrName>
                                        </p:attrNameLst>
                                      </p:cBhvr>
                                      <p:to>
                                        <p:strVal val="visible"/>
                                      </p:to>
                                    </p:set>
                                    <p:anim by="(-#ppt_w*2)" calcmode="lin" valueType="num">
                                      <p:cBhvr rctx="PPT">
                                        <p:cTn id="7" dur="250" autoRev="1" fill="hold">
                                          <p:stCondLst>
                                            <p:cond delay="0"/>
                                          </p:stCondLst>
                                        </p:cTn>
                                        <p:tgtEl>
                                          <p:spTgt spid="1593346"/>
                                        </p:tgtEl>
                                        <p:attrNameLst>
                                          <p:attrName>ppt_w</p:attrName>
                                        </p:attrNameLst>
                                      </p:cBhvr>
                                    </p:anim>
                                    <p:anim by="(#ppt_w*0.50)" calcmode="lin" valueType="num">
                                      <p:cBhvr>
                                        <p:cTn id="8" dur="250" decel="50000" autoRev="1" fill="hold">
                                          <p:stCondLst>
                                            <p:cond delay="0"/>
                                          </p:stCondLst>
                                        </p:cTn>
                                        <p:tgtEl>
                                          <p:spTgt spid="1593346"/>
                                        </p:tgtEl>
                                        <p:attrNameLst>
                                          <p:attrName>ppt_x</p:attrName>
                                        </p:attrNameLst>
                                      </p:cBhvr>
                                    </p:anim>
                                    <p:anim from="(-#ppt_h/2)" to="(#ppt_y)" calcmode="lin" valueType="num">
                                      <p:cBhvr>
                                        <p:cTn id="9" dur="500" fill="hold">
                                          <p:stCondLst>
                                            <p:cond delay="0"/>
                                          </p:stCondLst>
                                        </p:cTn>
                                        <p:tgtEl>
                                          <p:spTgt spid="1593346"/>
                                        </p:tgtEl>
                                        <p:attrNameLst>
                                          <p:attrName>ppt_y</p:attrName>
                                        </p:attrNameLst>
                                      </p:cBhvr>
                                    </p:anim>
                                    <p:animRot by="21600000">
                                      <p:cBhvr>
                                        <p:cTn id="10" dur="500" fill="hold">
                                          <p:stCondLst>
                                            <p:cond delay="0"/>
                                          </p:stCondLst>
                                        </p:cTn>
                                        <p:tgtEl>
                                          <p:spTgt spid="15933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3346"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3346" name="Text Box 2"/>
          <p:cNvSpPr txBox="1">
            <a:spLocks noChangeArrowheads="1"/>
          </p:cNvSpPr>
          <p:nvPr/>
        </p:nvSpPr>
        <p:spPr bwMode="auto">
          <a:xfrm>
            <a:off x="0" y="0"/>
            <a:ext cx="12192000" cy="6986528"/>
          </a:xfrm>
          <a:prstGeom prst="rect">
            <a:avLst/>
          </a:prstGeom>
          <a:noFill/>
          <a:ln w="9525">
            <a:noFill/>
            <a:miter lim="800000"/>
            <a:headEnd/>
            <a:tailEnd/>
          </a:ln>
          <a:effectLst/>
        </p:spPr>
        <p:txBody>
          <a:bodyPr wrap="square">
            <a:spAutoFit/>
          </a:bodyPr>
          <a:lstStyle/>
          <a:p>
            <a:pPr lvl="0" algn="r" rtl="1"/>
            <a:r>
              <a:rPr lang="ar-EG" sz="5600" b="1" dirty="0"/>
              <a:t>+ </a:t>
            </a:r>
            <a:r>
              <a:rPr lang="ar-SA" sz="5600" b="1" dirty="0"/>
              <a:t>هَكَذَا أَيْضًا أَيُّهَا المعطِيِ الْحَقَّ، وعِظَمَ الْغِنَى، ومَحَبَّةَ الْبَشَرِ، يَا إلَهَ الرَّحْمَةِ اِفْتقَدِ الْأرْضَ واروِها بِصُعُودِ النَّهْرِ فَتُثْمِرَ حَسَنًا، نُطلُبُ إِلَيْكَ أيُّها المسِيحُ إلَهُنَا، لِيُرْوَ حَرْثُهَا ولَيَكْثُرْ ثِمَارُهَا بِصَلَاحِكَ، نَسْأَلُكَ أَيُّهَا المسِيحُ إلَهُنَا، اِسْتجبْ لَنَا وارْحمْنَا.</a:t>
            </a:r>
            <a:endParaRPr lang="en-US" sz="5600" b="1" dirty="0"/>
          </a:p>
          <a:p>
            <a:pPr lvl="0" algn="r" rtl="1"/>
            <a:r>
              <a:rPr lang="ar-EG" sz="5600" b="1" dirty="0">
                <a:solidFill>
                  <a:srgbClr val="C00000"/>
                </a:solidFill>
              </a:rPr>
              <a:t>+ </a:t>
            </a:r>
            <a:r>
              <a:rPr lang="ar-SA" sz="5600" b="1" dirty="0">
                <a:solidFill>
                  <a:srgbClr val="C00000"/>
                </a:solidFill>
              </a:rPr>
              <a:t>فَرِّحْ وجْهَ الأَرضِ، جَدِّدْهَا دفْعَةً أُخْرَى، أَصْعِدْ نَهْرَ النَّيْلِ كَمِقَدَارِهِ، نُطلُبُ إِلَيْكَ أَيُّهَا المسِيحُ إلَهُنَا، اِسْتجبْ لَنَا واِرْحمنَا.</a:t>
            </a:r>
            <a:endParaRPr lang="en-US" sz="56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1593346"/>
                                        </p:tgtEl>
                                        <p:attrNameLst>
                                          <p:attrName>style.visibility</p:attrName>
                                        </p:attrNameLst>
                                      </p:cBhvr>
                                      <p:to>
                                        <p:strVal val="visible"/>
                                      </p:to>
                                    </p:set>
                                    <p:anim by="(-#ppt_w*2)" calcmode="lin" valueType="num">
                                      <p:cBhvr rctx="PPT">
                                        <p:cTn id="7" dur="250" autoRev="1" fill="hold">
                                          <p:stCondLst>
                                            <p:cond delay="0"/>
                                          </p:stCondLst>
                                        </p:cTn>
                                        <p:tgtEl>
                                          <p:spTgt spid="1593346"/>
                                        </p:tgtEl>
                                        <p:attrNameLst>
                                          <p:attrName>ppt_w</p:attrName>
                                        </p:attrNameLst>
                                      </p:cBhvr>
                                    </p:anim>
                                    <p:anim by="(#ppt_w*0.50)" calcmode="lin" valueType="num">
                                      <p:cBhvr>
                                        <p:cTn id="8" dur="250" decel="50000" autoRev="1" fill="hold">
                                          <p:stCondLst>
                                            <p:cond delay="0"/>
                                          </p:stCondLst>
                                        </p:cTn>
                                        <p:tgtEl>
                                          <p:spTgt spid="1593346"/>
                                        </p:tgtEl>
                                        <p:attrNameLst>
                                          <p:attrName>ppt_x</p:attrName>
                                        </p:attrNameLst>
                                      </p:cBhvr>
                                    </p:anim>
                                    <p:anim from="(-#ppt_h/2)" to="(#ppt_y)" calcmode="lin" valueType="num">
                                      <p:cBhvr>
                                        <p:cTn id="9" dur="500" fill="hold">
                                          <p:stCondLst>
                                            <p:cond delay="0"/>
                                          </p:stCondLst>
                                        </p:cTn>
                                        <p:tgtEl>
                                          <p:spTgt spid="1593346"/>
                                        </p:tgtEl>
                                        <p:attrNameLst>
                                          <p:attrName>ppt_y</p:attrName>
                                        </p:attrNameLst>
                                      </p:cBhvr>
                                    </p:anim>
                                    <p:animRot by="21600000">
                                      <p:cBhvr>
                                        <p:cTn id="10" dur="500" fill="hold">
                                          <p:stCondLst>
                                            <p:cond delay="0"/>
                                          </p:stCondLst>
                                        </p:cTn>
                                        <p:tgtEl>
                                          <p:spTgt spid="15933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3346"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3346" name="Text Box 2"/>
          <p:cNvSpPr txBox="1">
            <a:spLocks noChangeArrowheads="1"/>
          </p:cNvSpPr>
          <p:nvPr/>
        </p:nvSpPr>
        <p:spPr bwMode="auto">
          <a:xfrm>
            <a:off x="0" y="520295"/>
            <a:ext cx="12192000" cy="5632311"/>
          </a:xfrm>
          <a:prstGeom prst="rect">
            <a:avLst/>
          </a:prstGeom>
          <a:noFill/>
          <a:ln w="9525">
            <a:noFill/>
            <a:miter lim="800000"/>
            <a:headEnd/>
            <a:tailEnd/>
          </a:ln>
          <a:effectLst/>
        </p:spPr>
        <p:txBody>
          <a:bodyPr wrap="square">
            <a:spAutoFit/>
          </a:bodyPr>
          <a:lstStyle/>
          <a:p>
            <a:pPr lvl="0" algn="r" rtl="1"/>
            <a:r>
              <a:rPr lang="ar-EG" sz="6000" b="1" dirty="0"/>
              <a:t>+ </a:t>
            </a:r>
            <a:r>
              <a:rPr lang="ar-SA" sz="6000" b="1" dirty="0"/>
              <a:t>بَارِكَ إكْلِيلَ السَّنَةِ بِصَلَاحِكَ، وبِقَاعُ مِصْرَ اِمْلأهَا مِنَ الدَّسِمِ، لِيَكْثُرَ حَرْثُهَا وتَتَبَارَكَ ثِمَارُهَا، نُطلُبُ إِلَيْكَ أَيُّهَا المسِيحُ إلَهُنَا، اِسْتجبْ لَنَا وارْحمْنَا.</a:t>
            </a:r>
            <a:endParaRPr lang="en-US" sz="6000" b="1" dirty="0"/>
          </a:p>
          <a:p>
            <a:pPr lvl="0" algn="r" rtl="1"/>
            <a:r>
              <a:rPr lang="ar-EG" sz="6000" b="1" dirty="0">
                <a:solidFill>
                  <a:srgbClr val="C00000"/>
                </a:solidFill>
              </a:rPr>
              <a:t>+ </a:t>
            </a:r>
            <a:r>
              <a:rPr lang="ar-SA" sz="6000" b="1" dirty="0">
                <a:solidFill>
                  <a:srgbClr val="C00000"/>
                </a:solidFill>
              </a:rPr>
              <a:t>لِتَفْرَحْ حُدودُ كُورَةِ مِصْرَ، ولَتُهَلِّلِ الْآكَامُ بِفَرَحٍ مِنْ قِبَلِ صَلَاحِكَ. نُطلُبُ إِلَيْكَ أَيُّهَا المسِيحُ إلَهُنَا، اِسْتجبْ لَنَا وارْحمْنَا.</a:t>
            </a:r>
            <a:endParaRPr lang="en-US" sz="60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1593346"/>
                                        </p:tgtEl>
                                        <p:attrNameLst>
                                          <p:attrName>style.visibility</p:attrName>
                                        </p:attrNameLst>
                                      </p:cBhvr>
                                      <p:to>
                                        <p:strVal val="visible"/>
                                      </p:to>
                                    </p:set>
                                    <p:anim by="(-#ppt_w*2)" calcmode="lin" valueType="num">
                                      <p:cBhvr rctx="PPT">
                                        <p:cTn id="7" dur="250" autoRev="1" fill="hold">
                                          <p:stCondLst>
                                            <p:cond delay="0"/>
                                          </p:stCondLst>
                                        </p:cTn>
                                        <p:tgtEl>
                                          <p:spTgt spid="1593346"/>
                                        </p:tgtEl>
                                        <p:attrNameLst>
                                          <p:attrName>ppt_w</p:attrName>
                                        </p:attrNameLst>
                                      </p:cBhvr>
                                    </p:anim>
                                    <p:anim by="(#ppt_w*0.50)" calcmode="lin" valueType="num">
                                      <p:cBhvr>
                                        <p:cTn id="8" dur="250" decel="50000" autoRev="1" fill="hold">
                                          <p:stCondLst>
                                            <p:cond delay="0"/>
                                          </p:stCondLst>
                                        </p:cTn>
                                        <p:tgtEl>
                                          <p:spTgt spid="1593346"/>
                                        </p:tgtEl>
                                        <p:attrNameLst>
                                          <p:attrName>ppt_x</p:attrName>
                                        </p:attrNameLst>
                                      </p:cBhvr>
                                    </p:anim>
                                    <p:anim from="(-#ppt_h/2)" to="(#ppt_y)" calcmode="lin" valueType="num">
                                      <p:cBhvr>
                                        <p:cTn id="9" dur="500" fill="hold">
                                          <p:stCondLst>
                                            <p:cond delay="0"/>
                                          </p:stCondLst>
                                        </p:cTn>
                                        <p:tgtEl>
                                          <p:spTgt spid="1593346"/>
                                        </p:tgtEl>
                                        <p:attrNameLst>
                                          <p:attrName>ppt_y</p:attrName>
                                        </p:attrNameLst>
                                      </p:cBhvr>
                                    </p:anim>
                                    <p:animRot by="21600000">
                                      <p:cBhvr>
                                        <p:cTn id="10" dur="500" fill="hold">
                                          <p:stCondLst>
                                            <p:cond delay="0"/>
                                          </p:stCondLst>
                                        </p:cTn>
                                        <p:tgtEl>
                                          <p:spTgt spid="15933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3346"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3346" name="Text Box 2"/>
          <p:cNvSpPr txBox="1">
            <a:spLocks noChangeArrowheads="1"/>
          </p:cNvSpPr>
          <p:nvPr/>
        </p:nvSpPr>
        <p:spPr bwMode="auto">
          <a:xfrm>
            <a:off x="0" y="1583182"/>
            <a:ext cx="12192000" cy="3785652"/>
          </a:xfrm>
          <a:prstGeom prst="rect">
            <a:avLst/>
          </a:prstGeom>
          <a:noFill/>
          <a:ln w="9525">
            <a:noFill/>
            <a:miter lim="800000"/>
            <a:headEnd/>
            <a:tailEnd/>
          </a:ln>
          <a:effectLst/>
        </p:spPr>
        <p:txBody>
          <a:bodyPr wrap="square">
            <a:spAutoFit/>
          </a:bodyPr>
          <a:lstStyle/>
          <a:p>
            <a:pPr lvl="0" algn="r" rtl="1"/>
            <a:r>
              <a:rPr lang="ar-EG" sz="6000" b="1" dirty="0"/>
              <a:t>+ </a:t>
            </a:r>
            <a:r>
              <a:rPr lang="ar-SA" sz="6000" b="1" dirty="0"/>
              <a:t>اللّهمَّ، خِلْصْ شَعْبَكَ، بَارِكَ مِيرَاثَكَ، اِفْتقَدِ الْعَالَمَ أَجْمَعَ بِالمرَاحِمِ والرَّأْفَاتِ، اِرْفعْ شَأْنَ المسِيحِيِّينَ بِقُوّةِ صَلِيبِكَ المحيي، نَطلُبُ إِلَيْكَ أَيُّهَا المسِيحُ إلَهُنَا، اِسْتجبْ لَنَا واِرْحمْنَا.</a:t>
            </a:r>
            <a:endParaRPr lang="en-US" sz="60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1593346"/>
                                        </p:tgtEl>
                                        <p:attrNameLst>
                                          <p:attrName>style.visibility</p:attrName>
                                        </p:attrNameLst>
                                      </p:cBhvr>
                                      <p:to>
                                        <p:strVal val="visible"/>
                                      </p:to>
                                    </p:set>
                                    <p:anim by="(-#ppt_w*2)" calcmode="lin" valueType="num">
                                      <p:cBhvr rctx="PPT">
                                        <p:cTn id="7" dur="250" autoRev="1" fill="hold">
                                          <p:stCondLst>
                                            <p:cond delay="0"/>
                                          </p:stCondLst>
                                        </p:cTn>
                                        <p:tgtEl>
                                          <p:spTgt spid="1593346"/>
                                        </p:tgtEl>
                                        <p:attrNameLst>
                                          <p:attrName>ppt_w</p:attrName>
                                        </p:attrNameLst>
                                      </p:cBhvr>
                                    </p:anim>
                                    <p:anim by="(#ppt_w*0.50)" calcmode="lin" valueType="num">
                                      <p:cBhvr>
                                        <p:cTn id="8" dur="250" decel="50000" autoRev="1" fill="hold">
                                          <p:stCondLst>
                                            <p:cond delay="0"/>
                                          </p:stCondLst>
                                        </p:cTn>
                                        <p:tgtEl>
                                          <p:spTgt spid="1593346"/>
                                        </p:tgtEl>
                                        <p:attrNameLst>
                                          <p:attrName>ppt_x</p:attrName>
                                        </p:attrNameLst>
                                      </p:cBhvr>
                                    </p:anim>
                                    <p:anim from="(-#ppt_h/2)" to="(#ppt_y)" calcmode="lin" valueType="num">
                                      <p:cBhvr>
                                        <p:cTn id="9" dur="500" fill="hold">
                                          <p:stCondLst>
                                            <p:cond delay="0"/>
                                          </p:stCondLst>
                                        </p:cTn>
                                        <p:tgtEl>
                                          <p:spTgt spid="1593346"/>
                                        </p:tgtEl>
                                        <p:attrNameLst>
                                          <p:attrName>ppt_y</p:attrName>
                                        </p:attrNameLst>
                                      </p:cBhvr>
                                    </p:anim>
                                    <p:animRot by="21600000">
                                      <p:cBhvr>
                                        <p:cTn id="10" dur="500" fill="hold">
                                          <p:stCondLst>
                                            <p:cond delay="0"/>
                                          </p:stCondLst>
                                        </p:cTn>
                                        <p:tgtEl>
                                          <p:spTgt spid="15933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3346"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3346" name="Text Box 2"/>
          <p:cNvSpPr txBox="1">
            <a:spLocks noChangeArrowheads="1"/>
          </p:cNvSpPr>
          <p:nvPr/>
        </p:nvSpPr>
        <p:spPr bwMode="auto">
          <a:xfrm>
            <a:off x="0" y="520295"/>
            <a:ext cx="12192000" cy="5632311"/>
          </a:xfrm>
          <a:prstGeom prst="rect">
            <a:avLst/>
          </a:prstGeom>
          <a:noFill/>
          <a:ln w="9525">
            <a:noFill/>
            <a:miter lim="800000"/>
            <a:headEnd/>
            <a:tailEnd/>
          </a:ln>
          <a:effectLst/>
        </p:spPr>
        <p:txBody>
          <a:bodyPr wrap="square">
            <a:spAutoFit/>
          </a:bodyPr>
          <a:lstStyle/>
          <a:p>
            <a:pPr algn="r" rtl="1"/>
            <a:r>
              <a:rPr lang="ar-EG" sz="6000" b="1" dirty="0"/>
              <a:t>+ </a:t>
            </a:r>
            <a:r>
              <a:rPr lang="ar-SA" sz="6000" b="1" dirty="0"/>
              <a:t>أَعْطِ طمأنينةً وثبَاتًا وسَلَاَمًا للممَالِكِ، بِصَلَاحِكَ أَنعِمْ لَنَا بِالْخَصِبِ، وبِمَرَاحِمِكَ لِسَائِرِ فَقُراءِ شَعْبِكَ، ولَتَبْتَهِجْ قُلُوبُنَا. بِطلبَاتِ أُمِّكَ الْعَذْرَاءِ الطَّاهِرَةِ مَرْيَمَ، والْقدِّيسِ يُوحِنَّا المَعْمَدَانِ، وكَافَّةِ آبَائِنَا الرّسُلِ اَلأَطْهارِ، نَطلُبُ إِلَيْكَ أَيُّهَا المسِيحُ إلَهُنَا، اِسْتجبْ لَنَا وارْحمْنَا</a:t>
            </a:r>
            <a:endParaRPr lang="en-US" sz="60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1593346"/>
                                        </p:tgtEl>
                                        <p:attrNameLst>
                                          <p:attrName>style.visibility</p:attrName>
                                        </p:attrNameLst>
                                      </p:cBhvr>
                                      <p:to>
                                        <p:strVal val="visible"/>
                                      </p:to>
                                    </p:set>
                                    <p:anim by="(-#ppt_w*2)" calcmode="lin" valueType="num">
                                      <p:cBhvr rctx="PPT">
                                        <p:cTn id="7" dur="250" autoRev="1" fill="hold">
                                          <p:stCondLst>
                                            <p:cond delay="0"/>
                                          </p:stCondLst>
                                        </p:cTn>
                                        <p:tgtEl>
                                          <p:spTgt spid="1593346"/>
                                        </p:tgtEl>
                                        <p:attrNameLst>
                                          <p:attrName>ppt_w</p:attrName>
                                        </p:attrNameLst>
                                      </p:cBhvr>
                                    </p:anim>
                                    <p:anim by="(#ppt_w*0.50)" calcmode="lin" valueType="num">
                                      <p:cBhvr>
                                        <p:cTn id="8" dur="250" decel="50000" autoRev="1" fill="hold">
                                          <p:stCondLst>
                                            <p:cond delay="0"/>
                                          </p:stCondLst>
                                        </p:cTn>
                                        <p:tgtEl>
                                          <p:spTgt spid="1593346"/>
                                        </p:tgtEl>
                                        <p:attrNameLst>
                                          <p:attrName>ppt_x</p:attrName>
                                        </p:attrNameLst>
                                      </p:cBhvr>
                                    </p:anim>
                                    <p:anim from="(-#ppt_h/2)" to="(#ppt_y)" calcmode="lin" valueType="num">
                                      <p:cBhvr>
                                        <p:cTn id="9" dur="500" fill="hold">
                                          <p:stCondLst>
                                            <p:cond delay="0"/>
                                          </p:stCondLst>
                                        </p:cTn>
                                        <p:tgtEl>
                                          <p:spTgt spid="1593346"/>
                                        </p:tgtEl>
                                        <p:attrNameLst>
                                          <p:attrName>ppt_y</p:attrName>
                                        </p:attrNameLst>
                                      </p:cBhvr>
                                    </p:anim>
                                    <p:animRot by="21600000">
                                      <p:cBhvr>
                                        <p:cTn id="10" dur="500" fill="hold">
                                          <p:stCondLst>
                                            <p:cond delay="0"/>
                                          </p:stCondLst>
                                        </p:cTn>
                                        <p:tgtEl>
                                          <p:spTgt spid="15933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3346"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7" name="Rectangle 6"/>
          <p:cNvSpPr/>
          <p:nvPr/>
        </p:nvSpPr>
        <p:spPr>
          <a:xfrm>
            <a:off x="7505205" y="6364863"/>
            <a:ext cx="5290579" cy="584775"/>
          </a:xfrm>
          <a:prstGeom prst="rect">
            <a:avLst/>
          </a:prstGeom>
          <a:noFill/>
        </p:spPr>
        <p:txBody>
          <a:bodyPr wrap="square" lIns="91440" tIns="45720" rIns="91440" bIns="45720">
            <a:spAutoFit/>
          </a:bodyPr>
          <a:lstStyle/>
          <a:p>
            <a:pPr lvl="0" algn="ctr" rtl="1">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lang="ar-SA" sz="3200" b="1" dirty="0"/>
              <a:t>السَّلَاَمَةَ</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
        <p:nvSpPr>
          <p:cNvPr id="9" name="TextBox 8"/>
          <p:cNvSpPr txBox="1"/>
          <p:nvPr/>
        </p:nvSpPr>
        <p:spPr>
          <a:xfrm>
            <a:off x="3293026" y="1993200"/>
            <a:ext cx="8871836" cy="3785652"/>
          </a:xfrm>
          <a:prstGeom prst="rect">
            <a:avLst/>
          </a:prstGeom>
          <a:noFill/>
        </p:spPr>
        <p:txBody>
          <a:bodyPr wrap="square" rtlCol="0">
            <a:spAutoFit/>
          </a:bodyPr>
          <a:lstStyle/>
          <a:p>
            <a:pPr lvl="0" algn="ctr" rtl="1">
              <a:defRPr/>
            </a:pPr>
            <a:r>
              <a:rPr lang="ar-SA" sz="6000" b="1" dirty="0">
                <a:solidFill>
                  <a:schemeClr val="bg1"/>
                </a:solidFill>
              </a:rPr>
              <a:t>وأَيْضًا فَلَنَسْأَلِ اللهَ ضَابِطَ الْكلِّ أَبَا رَبِّنَا وإلَهِنَا ومُخْلِّصِنَا يَسُوعَ المسِيحِ، نَسْأَلُ ونَطْلَبُ مِنْ صَلَاحِكَ يَا مُحِبَّ الْبَشَرِ،</a:t>
            </a:r>
            <a:endParaRPr kumimoji="0" lang="ar-SA" sz="6000" b="1" i="0" u="none" strike="noStrike" kern="1200" cap="none" spc="0" normalizeH="0" baseline="0" noProof="0" dirty="0">
              <a:ln>
                <a:noFill/>
              </a:ln>
              <a:solidFill>
                <a:schemeClr val="bg1"/>
              </a:solidFill>
              <a:effectLst/>
              <a:uLnTx/>
              <a:uFillTx/>
              <a:latin typeface="Frutiger LT Arabic 55 Roman" charset="0"/>
              <a:ea typeface="Frutiger LT Arabic 55 Roman" charset="0"/>
              <a:cs typeface="Frutiger LT Arabic 55 Roman" charset="0"/>
            </a:endParaRPr>
          </a:p>
        </p:txBody>
      </p:sp>
      <p:sp>
        <p:nvSpPr>
          <p:cNvPr id="16" name="Rectangle 15"/>
          <p:cNvSpPr/>
          <p:nvPr/>
        </p:nvSpPr>
        <p:spPr>
          <a:xfrm>
            <a:off x="6731691" y="1408425"/>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0" name="Picture 9" descr="unnamed.jpg"/>
          <p:cNvPicPr>
            <a:picLocks noChangeAspect="1"/>
          </p:cNvPicPr>
          <p:nvPr/>
        </p:nvPicPr>
        <p:blipFill>
          <a:blip r:embed="rId3" cstate="print"/>
          <a:stretch>
            <a:fillRect/>
          </a:stretch>
        </p:blipFill>
        <p:spPr>
          <a:xfrm>
            <a:off x="219562" y="1109273"/>
            <a:ext cx="3100602" cy="4600876"/>
          </a:xfrm>
          <a:prstGeom prst="rect">
            <a:avLst/>
          </a:prstGeom>
        </p:spPr>
      </p:pic>
    </p:spTree>
    <p:extLst>
      <p:ext uri="{BB962C8B-B14F-4D97-AF65-F5344CB8AC3E}">
        <p14:creationId xmlns:p14="http://schemas.microsoft.com/office/powerpoint/2010/main" val="354328905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293026" y="1993200"/>
            <a:ext cx="8871836" cy="2862322"/>
          </a:xfrm>
          <a:prstGeom prst="rect">
            <a:avLst/>
          </a:prstGeom>
          <a:noFill/>
        </p:spPr>
        <p:txBody>
          <a:bodyPr wrap="square" rtlCol="0">
            <a:spAutoFit/>
          </a:bodyPr>
          <a:lstStyle/>
          <a:p>
            <a:pPr algn="ctr" rtl="1">
              <a:defRPr/>
            </a:pPr>
            <a:r>
              <a:rPr lang="ar-SA" sz="6000" b="1" dirty="0">
                <a:solidFill>
                  <a:schemeClr val="bg1"/>
                </a:solidFill>
              </a:rPr>
              <a:t>اُذكرْ يَا رَبُّ سَلَامَ كَنِيسَتِكَ الْواحِدَةِ الْوحِيدَةِ الْمُقَدَّسَةِ الْجَامعَةِ الرَّسُولِيَّة.</a:t>
            </a:r>
            <a:endParaRPr lang="en-US" sz="6000" b="1" dirty="0">
              <a:solidFill>
                <a:schemeClr val="bg1"/>
              </a:solidFill>
            </a:endParaRPr>
          </a:p>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6000" b="1" i="0" u="none" strike="noStrike" kern="1200" cap="none" spc="0" normalizeH="0" baseline="0" noProof="0" dirty="0">
              <a:ln>
                <a:noFill/>
              </a:ln>
              <a:solidFill>
                <a:schemeClr val="bg1"/>
              </a:solidFill>
              <a:effectLst/>
              <a:uLnTx/>
              <a:uFillTx/>
              <a:latin typeface="Frutiger LT Arabic 55 Roman" charset="0"/>
              <a:ea typeface="Frutiger LT Arabic 55 Roman" charset="0"/>
              <a:cs typeface="Frutiger LT Arabic 55 Roman" charset="0"/>
            </a:endParaRPr>
          </a:p>
        </p:txBody>
      </p:sp>
      <p:sp>
        <p:nvSpPr>
          <p:cNvPr id="16" name="Rectangle 15"/>
          <p:cNvSpPr/>
          <p:nvPr/>
        </p:nvSpPr>
        <p:spPr>
          <a:xfrm>
            <a:off x="6731691" y="1408425"/>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sp>
        <p:nvSpPr>
          <p:cNvPr id="23" name="Rounded Rectangle 22">
            <a:hlinkClick r:id="rId2" action="ppaction://hlinksldjump"/>
          </p:cNvPr>
          <p:cNvSpPr/>
          <p:nvPr/>
        </p:nvSpPr>
        <p:spPr>
          <a:xfrm>
            <a:off x="655810" y="6187570"/>
            <a:ext cx="1804736" cy="469680"/>
          </a:xfrm>
          <a:prstGeom prst="roundRect">
            <a:avLst/>
          </a:prstGeom>
          <a:solidFill>
            <a:srgbClr val="98130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8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يا رب ارحم</a:t>
            </a:r>
            <a:endParaRPr kumimoji="0" lang="en-US" sz="1800" b="1" i="0" u="none" strike="noStrike" kern="1200" cap="none" spc="0" normalizeH="0" baseline="0" noProof="0" dirty="0">
              <a:ln>
                <a:noFill/>
              </a:ln>
              <a:solidFill>
                <a:prstClr val="white"/>
              </a:solidFill>
              <a:effectLst/>
              <a:uLnTx/>
              <a:uFillTx/>
              <a:latin typeface="Frutiger LT Arabic 75 Black" charset="0"/>
              <a:ea typeface="Frutiger LT Arabic 75 Black" charset="0"/>
              <a:cs typeface="Frutiger LT Arabic 75 Black"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3"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3" name="Picture 12" descr="unnamed.jpg"/>
          <p:cNvPicPr>
            <a:picLocks noChangeAspect="1"/>
          </p:cNvPicPr>
          <p:nvPr/>
        </p:nvPicPr>
        <p:blipFill>
          <a:blip r:embed="rId4" cstate="print"/>
          <a:stretch>
            <a:fillRect/>
          </a:stretch>
        </p:blipFill>
        <p:spPr>
          <a:xfrm>
            <a:off x="219562" y="1109273"/>
            <a:ext cx="3100602" cy="4600876"/>
          </a:xfrm>
          <a:prstGeom prst="rect">
            <a:avLst/>
          </a:prstGeom>
        </p:spPr>
      </p:pic>
      <p:sp>
        <p:nvSpPr>
          <p:cNvPr id="12" name="Rectangle 11"/>
          <p:cNvSpPr/>
          <p:nvPr/>
        </p:nvSpPr>
        <p:spPr>
          <a:xfrm>
            <a:off x="7505205" y="6364863"/>
            <a:ext cx="5290579" cy="584775"/>
          </a:xfrm>
          <a:prstGeom prst="rect">
            <a:avLst/>
          </a:prstGeom>
          <a:noFill/>
        </p:spPr>
        <p:txBody>
          <a:bodyPr wrap="square" lIns="91440" tIns="45720" rIns="91440" bIns="45720">
            <a:spAutoFit/>
          </a:bodyPr>
          <a:lstStyle/>
          <a:p>
            <a:pPr lvl="0" algn="ctr" rtl="1">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lang="ar-SA" sz="3200" b="1" dirty="0"/>
              <a:t>السَّلَاَمَةَ</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Tree>
    <p:extLst>
      <p:ext uri="{BB962C8B-B14F-4D97-AF65-F5344CB8AC3E}">
        <p14:creationId xmlns:p14="http://schemas.microsoft.com/office/powerpoint/2010/main" val="132213644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555641"/>
          </a:xfrm>
          <a:prstGeom prst="rect">
            <a:avLst/>
          </a:prstGeom>
        </p:spPr>
        <p:txBody>
          <a:bodyPr>
            <a:spAutoFit/>
          </a:bodyPr>
          <a:lstStyle/>
          <a:p>
            <a:pPr algn="ctr" fontAlgn="base">
              <a:spcBef>
                <a:spcPct val="0"/>
              </a:spcBef>
              <a:spcAft>
                <a:spcPct val="0"/>
              </a:spcAft>
              <a:defRPr/>
            </a:pPr>
            <a:r>
              <a:rPr lang="ar-EG" sz="6000" b="1" dirty="0"/>
              <a:t>6 تَمَسَّكتُ بِبِرِّي فَلَا أُرْخيه لأَنَّ ضَميري لا يَخجَلُ عَلَى يَومٍ مِن أَيَّامي. 7 فَلْيَكُنْ عَدُوّي كالشَّرِّيرِ ومُقاومي كالمسيء. 8 فإِنَّه ما عَسى خَيطُ الكافِرِ إِذا قَطَعَه اللهُ ونزَعَ حَياتَه! 9 أَفَيَسمَعُ اللهُ صُراخَه إِذا نَزَلَ بِه ضِيقٌ 10 أَم تَكونُ لَهُ لَذَّةٌ بِالقَديرِ ويَدْعو إِلَى اللهِ في كُلِّ حين؟ 11 إِنِّي أُعلمُكم قدْرَةَ الله ولا أَكتُمُ ما عِنْدَ القَدْيرِ </a:t>
            </a:r>
            <a:endParaRPr lang="en-US" sz="5850" b="1" dirty="0">
              <a:solidFill>
                <a:srgbClr val="FFFF00"/>
              </a:solidFill>
            </a:endParaRPr>
          </a:p>
        </p:txBody>
      </p:sp>
    </p:spTree>
    <p:extLst>
      <p:ext uri="{BB962C8B-B14F-4D97-AF65-F5344CB8AC3E}">
        <p14:creationId xmlns:p14="http://schemas.microsoft.com/office/powerpoint/2010/main" val="60714341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607266"/>
            <a:ext cx="12811027" cy="5894008"/>
          </a:xfrm>
          <a:prstGeom prst="rect">
            <a:avLst/>
          </a:prstGeom>
          <a:solidFill>
            <a:srgbClr val="1F3764"/>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98506" y="2063399"/>
            <a:ext cx="8702448" cy="2862322"/>
          </a:xfrm>
          <a:prstGeom prst="rect">
            <a:avLst/>
          </a:prstGeom>
          <a:noFill/>
        </p:spPr>
        <p:txBody>
          <a:bodyPr wrap="square" rtlCol="0">
            <a:spAutoFit/>
          </a:bodyPr>
          <a:lstStyle/>
          <a:p>
            <a:pPr algn="ctr" rtl="1">
              <a:defRPr/>
            </a:pPr>
            <a:r>
              <a:rPr lang="ar-SA" sz="6000" b="1" dirty="0">
                <a:solidFill>
                  <a:schemeClr val="bg1"/>
                </a:solidFill>
              </a:rPr>
              <a:t>صَلُّوا مِنْ أَجلِ سَلَاَمَةِ كَنِيسَةِ اللهِ الْواحِدَةِ الْمُقَدَّسَةِ الْجَامعَةِ الرَّسُولِيَّةِ.</a:t>
            </a:r>
            <a:endParaRPr lang="en-US" sz="6000" b="1" dirty="0">
              <a:solidFill>
                <a:schemeClr val="bg1"/>
              </a:solidFill>
            </a:endParaRPr>
          </a:p>
        </p:txBody>
      </p:sp>
      <p:sp>
        <p:nvSpPr>
          <p:cNvPr id="16" name="Rectangle 15"/>
          <p:cNvSpPr/>
          <p:nvPr/>
        </p:nvSpPr>
        <p:spPr>
          <a:xfrm>
            <a:off x="6682771" y="895079"/>
            <a:ext cx="2133919"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الشماس </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11" name="Picture 10">
            <a:extLst>
              <a:ext uri="{FF2B5EF4-FFF2-40B4-BE49-F238E27FC236}">
                <a16:creationId xmlns:a16="http://schemas.microsoft.com/office/drawing/2014/main" id="{E4F33833-CB22-024E-8E70-FEF49D613A1B}"/>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a:extLst>
              <a:ext uri="{FF2B5EF4-FFF2-40B4-BE49-F238E27FC236}">
                <a16:creationId xmlns:a16="http://schemas.microsoft.com/office/drawing/2014/main" id="{12A6EEB7-CB57-7D4E-AC4E-A81251A6D7F5}"/>
              </a:ext>
            </a:extLst>
          </p:cNvPr>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3" name="Picture 12" descr="unnamed.jpg"/>
          <p:cNvPicPr>
            <a:picLocks noChangeAspect="1"/>
          </p:cNvPicPr>
          <p:nvPr/>
        </p:nvPicPr>
        <p:blipFill>
          <a:blip r:embed="rId3" cstate="print"/>
          <a:stretch>
            <a:fillRect/>
          </a:stretch>
        </p:blipFill>
        <p:spPr>
          <a:xfrm>
            <a:off x="219562" y="1109273"/>
            <a:ext cx="3100602" cy="4600876"/>
          </a:xfrm>
          <a:prstGeom prst="rect">
            <a:avLst/>
          </a:prstGeom>
        </p:spPr>
      </p:pic>
      <p:sp>
        <p:nvSpPr>
          <p:cNvPr id="12" name="Rectangle 11"/>
          <p:cNvSpPr/>
          <p:nvPr/>
        </p:nvSpPr>
        <p:spPr>
          <a:xfrm>
            <a:off x="7505205" y="6364863"/>
            <a:ext cx="5290579" cy="584775"/>
          </a:xfrm>
          <a:prstGeom prst="rect">
            <a:avLst/>
          </a:prstGeom>
          <a:noFill/>
        </p:spPr>
        <p:txBody>
          <a:bodyPr wrap="square" lIns="91440" tIns="45720" rIns="91440" bIns="45720">
            <a:spAutoFit/>
          </a:bodyPr>
          <a:lstStyle/>
          <a:p>
            <a:pPr lvl="0" algn="ctr" rtl="1">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lang="ar-SA" sz="3200" b="1" dirty="0"/>
              <a:t>السَّلَاَمَةَ</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Tree>
    <p:extLst>
      <p:ext uri="{BB962C8B-B14F-4D97-AF65-F5344CB8AC3E}">
        <p14:creationId xmlns:p14="http://schemas.microsoft.com/office/powerpoint/2010/main" val="322735008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83418" y="6294923"/>
            <a:ext cx="12108582" cy="0"/>
          </a:xfrm>
          <a:prstGeom prst="line">
            <a:avLst/>
          </a:prstGeom>
          <a:ln w="38100">
            <a:solidFill>
              <a:schemeClr val="bg1">
                <a:lumMod val="75000"/>
              </a:schemeClr>
            </a:solidFill>
            <a:prstDash val="lgDashDotDot"/>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uLnTx/>
              <a:uFillTx/>
              <a:latin typeface="Frutiger LT Arabic 55 Roman" charset="0"/>
              <a:ea typeface="Frutiger LT Arabic 55 Roman" charset="0"/>
              <a:cs typeface="Frutiger LT Arabic 55 Roman" charset="0"/>
            </a:endParaRPr>
          </a:p>
        </p:txBody>
      </p:sp>
      <p:sp>
        <p:nvSpPr>
          <p:cNvPr id="15" name="Rectangle 14"/>
          <p:cNvSpPr/>
          <p:nvPr/>
        </p:nvSpPr>
        <p:spPr>
          <a:xfrm>
            <a:off x="4621900" y="2046295"/>
            <a:ext cx="3272051" cy="923330"/>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400" b="1" i="0" u="none" strike="noStrike" kern="1200" cap="none" spc="0" normalizeH="0" baseline="0" noProof="0" dirty="0">
                <a:ln w="10160">
                  <a:noFill/>
                  <a:prstDash val="solid"/>
                </a:ln>
                <a:solidFill>
                  <a:srgbClr val="C00000"/>
                </a:solidFill>
                <a:uLnTx/>
                <a:uFillTx/>
                <a:latin typeface="Sultan Nahia" charset="0"/>
                <a:ea typeface="Sultan Nahia" charset="0"/>
                <a:cs typeface="Sultan Nahia" charset="0"/>
              </a:rPr>
              <a:t>يقول الشعب :</a:t>
            </a:r>
          </a:p>
        </p:txBody>
      </p:sp>
      <p:cxnSp>
        <p:nvCxnSpPr>
          <p:cNvPr id="3" name="Straight Connector 2"/>
          <p:cNvCxnSpPr/>
          <p:nvPr/>
        </p:nvCxnSpPr>
        <p:spPr>
          <a:xfrm>
            <a:off x="5514975" y="2834655"/>
            <a:ext cx="14859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3417" y="2917654"/>
            <a:ext cx="9727289" cy="1015663"/>
          </a:xfrm>
          <a:prstGeom prst="rect">
            <a:avLst/>
          </a:prstGeom>
          <a:noFill/>
        </p:spPr>
        <p:txBody>
          <a:bodyPr wrap="square" rtlCol="0">
            <a:spAutoFit/>
          </a:bodyPr>
          <a:lstStyle/>
          <a:p>
            <a:pPr marL="0" marR="0" lvl="0" indent="0" algn="justLow"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uLnTx/>
                <a:uFillTx/>
                <a:latin typeface="Frutiger LT Arabic 55 Roman" charset="0"/>
                <a:ea typeface="Frutiger LT Arabic 55 Roman" charset="0"/>
                <a:cs typeface="Frutiger LT Arabic 55 Roman" charset="0"/>
              </a:rPr>
              <a:t> يا رب ارحم | كيريى ليسون</a:t>
            </a:r>
          </a:p>
        </p:txBody>
      </p:sp>
      <p:sp>
        <p:nvSpPr>
          <p:cNvPr id="8" name="Rectangle 7"/>
          <p:cNvSpPr/>
          <p:nvPr/>
        </p:nvSpPr>
        <p:spPr>
          <a:xfrm>
            <a:off x="7505205" y="6364863"/>
            <a:ext cx="5290579" cy="584775"/>
          </a:xfrm>
          <a:prstGeom prst="rect">
            <a:avLst/>
          </a:prstGeom>
          <a:noFill/>
        </p:spPr>
        <p:txBody>
          <a:bodyPr wrap="square" lIns="91440" tIns="45720" rIns="91440" bIns="45720">
            <a:spAutoFit/>
          </a:bodyPr>
          <a:lstStyle/>
          <a:p>
            <a:pPr lvl="0" algn="ctr" rtl="1">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lang="ar-SA" sz="3200" b="1" dirty="0"/>
              <a:t>السَّلَاَمَةَ</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Tree>
    <p:extLst>
      <p:ext uri="{BB962C8B-B14F-4D97-AF65-F5344CB8AC3E}">
        <p14:creationId xmlns:p14="http://schemas.microsoft.com/office/powerpoint/2010/main" val="324336052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strVal val="#ppt_w*0.70"/>
                                          </p:val>
                                        </p:tav>
                                        <p:tav tm="100000">
                                          <p:val>
                                            <p:strVal val="#ppt_w"/>
                                          </p:val>
                                        </p:tav>
                                      </p:tavLst>
                                    </p:anim>
                                    <p:anim calcmode="lin" valueType="num">
                                      <p:cBhvr>
                                        <p:cTn id="8" dur="100" fill="hold"/>
                                        <p:tgtEl>
                                          <p:spTgt spid="4"/>
                                        </p:tgtEl>
                                        <p:attrNameLst>
                                          <p:attrName>ppt_h</p:attrName>
                                        </p:attrNameLst>
                                      </p:cBhvr>
                                      <p:tavLst>
                                        <p:tav tm="0">
                                          <p:val>
                                            <p:strVal val="#ppt_h"/>
                                          </p:val>
                                        </p:tav>
                                        <p:tav tm="100000">
                                          <p:val>
                                            <p:strVal val="#ppt_h"/>
                                          </p:val>
                                        </p:tav>
                                      </p:tavLst>
                                    </p:anim>
                                    <p:animEffect transition="in" filter="fade">
                                      <p:cBhvr>
                                        <p:cTn id="9" dur="100"/>
                                        <p:tgtEl>
                                          <p:spTgt spid="4"/>
                                        </p:tgtEl>
                                      </p:cBhvr>
                                    </p:animEffect>
                                  </p:childTnLst>
                                </p:cTn>
                              </p:par>
                            </p:childTnLst>
                          </p:cTn>
                        </p:par>
                        <p:par>
                          <p:cTn id="10" fill="hold">
                            <p:stCondLst>
                              <p:cond delay="100"/>
                            </p:stCondLst>
                            <p:childTnLst>
                              <p:par>
                                <p:cTn id="11" presetID="16" presetClass="entr" presetSubtype="21"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100"/>
                                        <p:tgtEl>
                                          <p:spTgt spid="15"/>
                                        </p:tgtEl>
                                      </p:cBhvr>
                                    </p:animEffect>
                                  </p:childTnLst>
                                </p:cTn>
                              </p:par>
                            </p:childTnLst>
                          </p:cTn>
                        </p:par>
                        <p:par>
                          <p:cTn id="14" fill="hold">
                            <p:stCondLst>
                              <p:cond delay="200"/>
                            </p:stCondLst>
                            <p:childTnLst>
                              <p:par>
                                <p:cTn id="15" presetID="16" presetClass="entr" presetSubtype="2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100"/>
                                        <p:tgtEl>
                                          <p:spTgt spid="3"/>
                                        </p:tgtEl>
                                      </p:cBhvr>
                                    </p:animEffect>
                                  </p:childTnLst>
                                </p:cTn>
                              </p:par>
                            </p:childTnLst>
                          </p:cTn>
                        </p:par>
                        <p:par>
                          <p:cTn id="18" fill="hold">
                            <p:stCondLst>
                              <p:cond delay="300"/>
                            </p:stCondLst>
                            <p:childTnLst>
                              <p:par>
                                <p:cTn id="19" presetID="16" presetClass="entr" presetSubtype="21"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1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77168" y="1212263"/>
            <a:ext cx="8814832" cy="4555093"/>
          </a:xfrm>
          <a:prstGeom prst="rect">
            <a:avLst/>
          </a:prstGeom>
          <a:noFill/>
        </p:spPr>
        <p:txBody>
          <a:bodyPr wrap="square" rtlCol="0">
            <a:spAutoFit/>
          </a:bodyPr>
          <a:lstStyle/>
          <a:p>
            <a:pPr lvl="0" algn="ctr" rtl="1">
              <a:defRPr/>
            </a:pPr>
            <a:r>
              <a:rPr lang="ar-SA" sz="5800" b="1" dirty="0">
                <a:solidFill>
                  <a:schemeClr val="bg1"/>
                </a:solidFill>
              </a:rPr>
              <a:t>هَذِهِ الْكَائِنَةُ مِنْ أَقَاصي المسْكُونَةَ إِلَى أقَاصِيهَا، كُلُّ الشُّعُوبِ وكُلُّ الْقطْعَانِ بَاركهُمْ، والسَّلَامُ الَّذِي مَنِ السُّمُواتِ أَنْزِلْهُ عَلَى قَلُوبِنَا جَمِيعًا، بَلْ وسَلَامُ هَذَا الْعُمَرِ أَنَعَمْ بِهِ عَلَيْنَا إِنْعَامًا. </a:t>
            </a:r>
            <a:endParaRPr kumimoji="0" lang="ar-SA" sz="5800" b="1" i="0" u="none" strike="noStrike" kern="1200" cap="none" spc="0" normalizeH="0" baseline="0" noProof="0" dirty="0">
              <a:ln>
                <a:noFill/>
              </a:ln>
              <a:solidFill>
                <a:schemeClr val="bg1"/>
              </a:solidFill>
              <a:effectLst/>
              <a:uLnTx/>
              <a:uFillTx/>
              <a:latin typeface="Frutiger LT Arabic 55 Roman" charset="0"/>
              <a:ea typeface="Frutiger LT Arabic 55 Roman" charset="0"/>
              <a:cs typeface="Frutiger LT Arabic 55 Roman" charset="0"/>
            </a:endParaRPr>
          </a:p>
        </p:txBody>
      </p:sp>
      <p:sp>
        <p:nvSpPr>
          <p:cNvPr id="16" name="Rectangle 15"/>
          <p:cNvSpPr/>
          <p:nvPr/>
        </p:nvSpPr>
        <p:spPr>
          <a:xfrm>
            <a:off x="6895345" y="627488"/>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1" name="Picture 10" descr="unnamed.jpg"/>
          <p:cNvPicPr>
            <a:picLocks noChangeAspect="1"/>
          </p:cNvPicPr>
          <p:nvPr/>
        </p:nvPicPr>
        <p:blipFill>
          <a:blip r:embed="rId3" cstate="print"/>
          <a:stretch>
            <a:fillRect/>
          </a:stretch>
        </p:blipFill>
        <p:spPr>
          <a:xfrm>
            <a:off x="219562" y="1109273"/>
            <a:ext cx="3100602" cy="4600876"/>
          </a:xfrm>
          <a:prstGeom prst="rect">
            <a:avLst/>
          </a:prstGeom>
        </p:spPr>
      </p:pic>
      <p:sp>
        <p:nvSpPr>
          <p:cNvPr id="12" name="Rectangle 11"/>
          <p:cNvSpPr/>
          <p:nvPr/>
        </p:nvSpPr>
        <p:spPr>
          <a:xfrm>
            <a:off x="7505205" y="6364863"/>
            <a:ext cx="5290579" cy="584775"/>
          </a:xfrm>
          <a:prstGeom prst="rect">
            <a:avLst/>
          </a:prstGeom>
          <a:noFill/>
        </p:spPr>
        <p:txBody>
          <a:bodyPr wrap="square" lIns="91440" tIns="45720" rIns="91440" bIns="45720">
            <a:spAutoFit/>
          </a:bodyPr>
          <a:lstStyle/>
          <a:p>
            <a:pPr lvl="0" algn="ctr" rtl="1">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lang="ar-SA" sz="3200" b="1" dirty="0"/>
              <a:t>السَّلَاَمَةَ</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Tree>
    <p:extLst>
      <p:ext uri="{BB962C8B-B14F-4D97-AF65-F5344CB8AC3E}">
        <p14:creationId xmlns:p14="http://schemas.microsoft.com/office/powerpoint/2010/main" val="273662011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20164" y="1173424"/>
            <a:ext cx="8871836" cy="5447645"/>
          </a:xfrm>
          <a:prstGeom prst="rect">
            <a:avLst/>
          </a:prstGeom>
          <a:noFill/>
        </p:spPr>
        <p:txBody>
          <a:bodyPr wrap="square" rtlCol="0">
            <a:spAutoFit/>
          </a:bodyPr>
          <a:lstStyle/>
          <a:p>
            <a:pPr lvl="0" algn="ctr" rtl="1">
              <a:defRPr/>
            </a:pPr>
            <a:r>
              <a:rPr lang="ar-SA" sz="5800" b="1" dirty="0">
                <a:solidFill>
                  <a:schemeClr val="bg1"/>
                </a:solidFill>
              </a:rPr>
              <a:t>الرَّئِيسُ والْجُنْدُ والرُّؤَسَاءُ والْوزَرَاءُ والْجُمُوعُ وجِيرَانُنَا ومَدَاخِلُنَا ومَخَارِجُنَا زَيّنهما بِكُلِّ سِلَامٍ، يَا مَلِكَ السَّلَامِ أَعْطِنَا سَلَامَك؛َ لِأَنَّ كُلَّ شَيءٍ قَدْ أَعْطَيْتَنَا اِقْتَنِنَا لَكَ يَا اللهُ مُخْلِّصَنَا لِأَنَّنَا لَا نَعَرِفُ آخَرَ سِواكَ،</a:t>
            </a:r>
            <a:endParaRPr kumimoji="0" lang="ar-SA" sz="5800" b="1" i="0" u="none" strike="noStrike" kern="1200" cap="none" spc="0" normalizeH="0" baseline="0" noProof="0" dirty="0">
              <a:ln>
                <a:noFill/>
              </a:ln>
              <a:solidFill>
                <a:schemeClr val="bg1"/>
              </a:solidFill>
              <a:effectLst/>
              <a:uLnTx/>
              <a:uFillTx/>
              <a:latin typeface="Frutiger LT Arabic 55 Roman" charset="0"/>
              <a:ea typeface="Frutiger LT Arabic 55 Roman" charset="0"/>
              <a:cs typeface="Frutiger LT Arabic 55 Roman" charset="0"/>
            </a:endParaRPr>
          </a:p>
        </p:txBody>
      </p:sp>
      <p:sp>
        <p:nvSpPr>
          <p:cNvPr id="16" name="Rectangle 15"/>
          <p:cNvSpPr/>
          <p:nvPr/>
        </p:nvSpPr>
        <p:spPr>
          <a:xfrm>
            <a:off x="6758829" y="588649"/>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1" name="Picture 10" descr="unnamed.jpg"/>
          <p:cNvPicPr>
            <a:picLocks noChangeAspect="1"/>
          </p:cNvPicPr>
          <p:nvPr/>
        </p:nvPicPr>
        <p:blipFill>
          <a:blip r:embed="rId3" cstate="print"/>
          <a:stretch>
            <a:fillRect/>
          </a:stretch>
        </p:blipFill>
        <p:spPr>
          <a:xfrm>
            <a:off x="219562" y="1109273"/>
            <a:ext cx="3100602" cy="4600876"/>
          </a:xfrm>
          <a:prstGeom prst="rect">
            <a:avLst/>
          </a:prstGeom>
        </p:spPr>
      </p:pic>
      <p:sp>
        <p:nvSpPr>
          <p:cNvPr id="12" name="Rectangle 11"/>
          <p:cNvSpPr/>
          <p:nvPr/>
        </p:nvSpPr>
        <p:spPr>
          <a:xfrm>
            <a:off x="7505205" y="6364863"/>
            <a:ext cx="5290579" cy="584775"/>
          </a:xfrm>
          <a:prstGeom prst="rect">
            <a:avLst/>
          </a:prstGeom>
          <a:noFill/>
        </p:spPr>
        <p:txBody>
          <a:bodyPr wrap="square" lIns="91440" tIns="45720" rIns="91440" bIns="45720">
            <a:spAutoFit/>
          </a:bodyPr>
          <a:lstStyle/>
          <a:p>
            <a:pPr lvl="0" algn="ctr" rtl="1">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lang="ar-SA" sz="3200" b="1" dirty="0"/>
              <a:t>السَّلَاَمَةَ</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Tree>
    <p:extLst>
      <p:ext uri="{BB962C8B-B14F-4D97-AF65-F5344CB8AC3E}">
        <p14:creationId xmlns:p14="http://schemas.microsoft.com/office/powerpoint/2010/main" val="190608742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20164" y="1739937"/>
            <a:ext cx="8871836" cy="3785652"/>
          </a:xfrm>
          <a:prstGeom prst="rect">
            <a:avLst/>
          </a:prstGeom>
          <a:noFill/>
        </p:spPr>
        <p:txBody>
          <a:bodyPr wrap="square" rtlCol="0">
            <a:spAutoFit/>
          </a:bodyPr>
          <a:lstStyle/>
          <a:p>
            <a:pPr algn="ctr" rtl="1">
              <a:defRPr/>
            </a:pPr>
            <a:r>
              <a:rPr lang="ar-SA" sz="6000" b="1" dirty="0">
                <a:solidFill>
                  <a:schemeClr val="bg1"/>
                </a:solidFill>
              </a:rPr>
              <a:t>اسْمُكِ الْقَدُّوسَ هُو الَّذِي نَقُولُهُ، فَلتَحَيَ نِفُوسُنَا بِرَوحِكَ الْقدّوسِ ولَا يَقْوى عَلَيْنَا نَحْنُ أبناءَك مَوتُ الْخَطِيةِ ولَا عَلَى كُلِّ شَعبِكَ.</a:t>
            </a:r>
            <a:endParaRPr lang="en-US" sz="6000" b="1" dirty="0">
              <a:solidFill>
                <a:schemeClr val="bg1"/>
              </a:solidFill>
            </a:endParaRPr>
          </a:p>
        </p:txBody>
      </p:sp>
      <p:sp>
        <p:nvSpPr>
          <p:cNvPr id="16" name="Rectangle 15"/>
          <p:cNvSpPr/>
          <p:nvPr/>
        </p:nvSpPr>
        <p:spPr>
          <a:xfrm>
            <a:off x="6758829" y="588649"/>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1" name="Picture 10" descr="unnamed.jpg"/>
          <p:cNvPicPr>
            <a:picLocks noChangeAspect="1"/>
          </p:cNvPicPr>
          <p:nvPr/>
        </p:nvPicPr>
        <p:blipFill>
          <a:blip r:embed="rId3" cstate="print"/>
          <a:stretch>
            <a:fillRect/>
          </a:stretch>
        </p:blipFill>
        <p:spPr>
          <a:xfrm>
            <a:off x="219562" y="1109273"/>
            <a:ext cx="3100602" cy="4600876"/>
          </a:xfrm>
          <a:prstGeom prst="rect">
            <a:avLst/>
          </a:prstGeom>
        </p:spPr>
      </p:pic>
      <p:sp>
        <p:nvSpPr>
          <p:cNvPr id="12" name="Rectangle 11"/>
          <p:cNvSpPr/>
          <p:nvPr/>
        </p:nvSpPr>
        <p:spPr>
          <a:xfrm>
            <a:off x="7505205" y="6364863"/>
            <a:ext cx="5290579" cy="584775"/>
          </a:xfrm>
          <a:prstGeom prst="rect">
            <a:avLst/>
          </a:prstGeom>
          <a:noFill/>
        </p:spPr>
        <p:txBody>
          <a:bodyPr wrap="square" lIns="91440" tIns="45720" rIns="91440" bIns="45720">
            <a:spAutoFit/>
          </a:bodyPr>
          <a:lstStyle/>
          <a:p>
            <a:pPr lvl="0" algn="ctr" rtl="1">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lang="ar-SA" sz="3200" b="1" dirty="0"/>
              <a:t>السَّلَاَمَةَ</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Tree>
    <p:extLst>
      <p:ext uri="{BB962C8B-B14F-4D97-AF65-F5344CB8AC3E}">
        <p14:creationId xmlns:p14="http://schemas.microsoft.com/office/powerpoint/2010/main" val="190608742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83418" y="6294923"/>
            <a:ext cx="12108582" cy="0"/>
          </a:xfrm>
          <a:prstGeom prst="line">
            <a:avLst/>
          </a:prstGeom>
          <a:ln w="38100">
            <a:solidFill>
              <a:schemeClr val="bg1">
                <a:lumMod val="75000"/>
              </a:schemeClr>
            </a:solidFill>
            <a:prstDash val="lgDashDotDot"/>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872744" y="2079502"/>
            <a:ext cx="2701381" cy="769441"/>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4400" b="1" i="0" u="none" strike="noStrike" kern="1200" cap="none" spc="0" normalizeH="0" baseline="0" noProof="0" dirty="0">
                <a:ln w="10160">
                  <a:noFill/>
                  <a:prstDash val="solid"/>
                </a:ln>
                <a:uLnTx/>
                <a:uFillTx/>
                <a:latin typeface="Sultan Nahia" charset="0"/>
                <a:ea typeface="Sultan Nahia" charset="0"/>
                <a:cs typeface="Sultan Nahia" charset="0"/>
              </a:rPr>
              <a:t>يقول الشعب :</a:t>
            </a:r>
          </a:p>
        </p:txBody>
      </p:sp>
      <p:cxnSp>
        <p:nvCxnSpPr>
          <p:cNvPr id="3" name="Straight Connector 2"/>
          <p:cNvCxnSpPr/>
          <p:nvPr/>
        </p:nvCxnSpPr>
        <p:spPr>
          <a:xfrm>
            <a:off x="5514975" y="2834655"/>
            <a:ext cx="14859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49086" y="2955158"/>
            <a:ext cx="9019976" cy="1015663"/>
          </a:xfrm>
          <a:prstGeom prst="rect">
            <a:avLst/>
          </a:prstGeom>
          <a:noFill/>
        </p:spPr>
        <p:txBody>
          <a:bodyPr wrap="square" rtlCol="0">
            <a:spAutoFit/>
          </a:bodyPr>
          <a:lstStyle/>
          <a:p>
            <a:pPr marL="0" marR="0" lvl="0" indent="0" algn="justLow"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uLnTx/>
                <a:uFillTx/>
                <a:latin typeface="Frutiger LT Arabic 55 Roman" charset="0"/>
                <a:ea typeface="Frutiger LT Arabic 55 Roman" charset="0"/>
                <a:cs typeface="Frutiger LT Arabic 55 Roman" charset="0"/>
              </a:rPr>
              <a:t> يا رب ارحم | </a:t>
            </a:r>
            <a:r>
              <a:rPr kumimoji="0" lang="ar-SA" sz="6000" b="1" i="0" u="none" strike="noStrike" kern="1200" cap="none" spc="0" normalizeH="0" baseline="0" noProof="0" dirty="0" err="1">
                <a:ln>
                  <a:noFill/>
                </a:ln>
                <a:uLnTx/>
                <a:uFillTx/>
                <a:latin typeface="Frutiger LT Arabic 55 Roman" charset="0"/>
                <a:ea typeface="Frutiger LT Arabic 55 Roman" charset="0"/>
                <a:cs typeface="Frutiger LT Arabic 55 Roman" charset="0"/>
              </a:rPr>
              <a:t>كيريى</a:t>
            </a:r>
            <a:r>
              <a:rPr kumimoji="0" lang="ar-SA" sz="6000" b="1" i="0" u="none" strike="noStrike" kern="1200" cap="none" spc="0" normalizeH="0" baseline="0" noProof="0" dirty="0">
                <a:ln>
                  <a:noFill/>
                </a:ln>
                <a:uLnTx/>
                <a:uFillTx/>
                <a:latin typeface="Frutiger LT Arabic 55 Roman" charset="0"/>
                <a:ea typeface="Frutiger LT Arabic 55 Roman" charset="0"/>
                <a:cs typeface="Frutiger LT Arabic 55 Roman" charset="0"/>
              </a:rPr>
              <a:t> </a:t>
            </a:r>
            <a:r>
              <a:rPr kumimoji="0" lang="ar-SA" sz="6000" b="1" i="0" u="none" strike="noStrike" kern="1200" cap="none" spc="0" normalizeH="0" baseline="0" noProof="0" dirty="0" err="1">
                <a:ln>
                  <a:noFill/>
                </a:ln>
                <a:uLnTx/>
                <a:uFillTx/>
                <a:latin typeface="Frutiger LT Arabic 55 Roman" charset="0"/>
                <a:ea typeface="Frutiger LT Arabic 55 Roman" charset="0"/>
                <a:cs typeface="Frutiger LT Arabic 55 Roman" charset="0"/>
              </a:rPr>
              <a:t>ليسون</a:t>
            </a:r>
            <a:endParaRPr kumimoji="0" lang="ar-SA" sz="6000" b="1" i="0" u="none" strike="noStrike" kern="1200" cap="none" spc="0" normalizeH="0" baseline="0" noProof="0" dirty="0">
              <a:ln>
                <a:noFill/>
              </a:ln>
              <a:uLnTx/>
              <a:uFillTx/>
              <a:latin typeface="Frutiger LT Arabic 55 Roman" charset="0"/>
              <a:ea typeface="Frutiger LT Arabic 55 Roman" charset="0"/>
              <a:cs typeface="Frutiger LT Arabic 55 Roman" charset="0"/>
            </a:endParaRPr>
          </a:p>
        </p:txBody>
      </p:sp>
      <p:sp>
        <p:nvSpPr>
          <p:cNvPr id="8" name="Rectangle 7"/>
          <p:cNvSpPr/>
          <p:nvPr/>
        </p:nvSpPr>
        <p:spPr>
          <a:xfrm>
            <a:off x="7505205" y="6364863"/>
            <a:ext cx="5290579" cy="584775"/>
          </a:xfrm>
          <a:prstGeom prst="rect">
            <a:avLst/>
          </a:prstGeom>
          <a:noFill/>
        </p:spPr>
        <p:txBody>
          <a:bodyPr wrap="square" lIns="91440" tIns="45720" rIns="91440" bIns="45720">
            <a:spAutoFit/>
          </a:bodyPr>
          <a:lstStyle/>
          <a:p>
            <a:pPr lvl="0" algn="ctr" rtl="1">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lang="ar-SA" sz="3200" b="1" dirty="0"/>
              <a:t>السَّلَاَمَةَ</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Tree>
    <p:extLst>
      <p:ext uri="{BB962C8B-B14F-4D97-AF65-F5344CB8AC3E}">
        <p14:creationId xmlns:p14="http://schemas.microsoft.com/office/powerpoint/2010/main" val="123118457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100"/>
                                        <p:tgtEl>
                                          <p:spTgt spid="15"/>
                                        </p:tgtEl>
                                      </p:cBhvr>
                                    </p:animEffect>
                                  </p:childTnLst>
                                </p:cTn>
                              </p:par>
                            </p:childTnLst>
                          </p:cTn>
                        </p:par>
                        <p:par>
                          <p:cTn id="8" fill="hold">
                            <p:stCondLst>
                              <p:cond delay="1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100"/>
                                        <p:tgtEl>
                                          <p:spTgt spid="3"/>
                                        </p:tgtEl>
                                      </p:cBhvr>
                                    </p:animEffect>
                                  </p:childTnLst>
                                </p:cTn>
                              </p:par>
                            </p:childTnLst>
                          </p:cTn>
                        </p:par>
                        <p:par>
                          <p:cTn id="12" fill="hold">
                            <p:stCondLst>
                              <p:cond delay="200"/>
                            </p:stCondLst>
                            <p:childTnLst>
                              <p:par>
                                <p:cTn id="13" presetID="16" presetClass="entr" presetSubtype="21"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1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7" name="Rectangle 6"/>
          <p:cNvSpPr/>
          <p:nvPr/>
        </p:nvSpPr>
        <p:spPr>
          <a:xfrm>
            <a:off x="7505205" y="6364863"/>
            <a:ext cx="5290579" cy="584775"/>
          </a:xfrm>
          <a:prstGeom prst="rect">
            <a:avLst/>
          </a:prstGeom>
          <a:noFill/>
        </p:spPr>
        <p:txBody>
          <a:bodyPr wrap="square" lIns="91440" tIns="45720" rIns="91440" bIns="45720">
            <a:spAutoFit/>
          </a:bodyPr>
          <a:lstStyle/>
          <a:p>
            <a:pPr lvl="0" algn="ctr" rtl="1">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lang="ar-SA" sz="3200" b="1" dirty="0"/>
              <a:t>الْآبَاءَ</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
        <p:nvSpPr>
          <p:cNvPr id="9" name="TextBox 8"/>
          <p:cNvSpPr txBox="1"/>
          <p:nvPr/>
        </p:nvSpPr>
        <p:spPr>
          <a:xfrm>
            <a:off x="3293026" y="1993200"/>
            <a:ext cx="8871836" cy="3785652"/>
          </a:xfrm>
          <a:prstGeom prst="rect">
            <a:avLst/>
          </a:prstGeom>
          <a:noFill/>
        </p:spPr>
        <p:txBody>
          <a:bodyPr wrap="square" rtlCol="0">
            <a:spAutoFit/>
          </a:bodyPr>
          <a:lstStyle/>
          <a:p>
            <a:pPr lvl="0" algn="ctr" rtl="1">
              <a:defRPr/>
            </a:pPr>
            <a:r>
              <a:rPr lang="ar-SA" sz="6000" b="1" dirty="0">
                <a:solidFill>
                  <a:schemeClr val="bg1"/>
                </a:solidFill>
              </a:rPr>
              <a:t>وأَيْضًا فَلِنَسَّالِ اللهَ ضَابِطِ الْكلِّ أَبَا رَبِّنَا وإلَهنَا ومُخْلِصِنَا يَسُوعَ المسِيحِ. نَسْأَلُ ونُطلُبُ مِنْ صَلَاحِكَ يَا مُحِبَّ الْبَشَرِ، </a:t>
            </a:r>
            <a:endParaRPr kumimoji="0" lang="ar-SA" sz="6000" b="1" i="0" u="none" strike="noStrike" kern="1200" cap="none" spc="0" normalizeH="0" baseline="0" noProof="0" dirty="0">
              <a:ln>
                <a:noFill/>
              </a:ln>
              <a:solidFill>
                <a:schemeClr val="bg1"/>
              </a:solidFill>
              <a:effectLst/>
              <a:uLnTx/>
              <a:uFillTx/>
              <a:latin typeface="Frutiger LT Arabic 55 Roman" charset="0"/>
              <a:ea typeface="Frutiger LT Arabic 55 Roman" charset="0"/>
              <a:cs typeface="Frutiger LT Arabic 55 Roman" charset="0"/>
            </a:endParaRPr>
          </a:p>
        </p:txBody>
      </p:sp>
      <p:sp>
        <p:nvSpPr>
          <p:cNvPr id="16" name="Rectangle 15"/>
          <p:cNvSpPr/>
          <p:nvPr/>
        </p:nvSpPr>
        <p:spPr>
          <a:xfrm>
            <a:off x="6731691" y="1408425"/>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0" name="Picture 9" descr="unnamed.jpg"/>
          <p:cNvPicPr>
            <a:picLocks noChangeAspect="1"/>
          </p:cNvPicPr>
          <p:nvPr/>
        </p:nvPicPr>
        <p:blipFill>
          <a:blip r:embed="rId3" cstate="print"/>
          <a:stretch>
            <a:fillRect/>
          </a:stretch>
        </p:blipFill>
        <p:spPr>
          <a:xfrm>
            <a:off x="219562" y="1109273"/>
            <a:ext cx="3100602" cy="4600876"/>
          </a:xfrm>
          <a:prstGeom prst="rect">
            <a:avLst/>
          </a:prstGeom>
        </p:spPr>
      </p:pic>
    </p:spTree>
    <p:extLst>
      <p:ext uri="{BB962C8B-B14F-4D97-AF65-F5344CB8AC3E}">
        <p14:creationId xmlns:p14="http://schemas.microsoft.com/office/powerpoint/2010/main" val="354328905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293026" y="1993200"/>
            <a:ext cx="8871836" cy="3046988"/>
          </a:xfrm>
          <a:prstGeom prst="rect">
            <a:avLst/>
          </a:prstGeom>
          <a:noFill/>
        </p:spPr>
        <p:txBody>
          <a:bodyPr wrap="square" rtlCol="0">
            <a:spAutoFit/>
          </a:bodyPr>
          <a:lstStyle/>
          <a:p>
            <a:pPr algn="ctr" rtl="1"/>
            <a:r>
              <a:rPr lang="ar-SA" sz="4800" b="1" dirty="0">
                <a:solidFill>
                  <a:schemeClr val="bg1"/>
                </a:solidFill>
              </a:rPr>
              <a:t>اُذكرْ يَا رَبُّ اُذكرْ يَا رَبُّ عَظِيمَ الْأَحْبَارِ الْبَابَا </a:t>
            </a:r>
            <a:r>
              <a:rPr lang="ar-EG" sz="4800" b="1" dirty="0">
                <a:solidFill>
                  <a:schemeClr val="bg1"/>
                </a:solidFill>
              </a:rPr>
              <a:t>فرنسيس</a:t>
            </a:r>
            <a:r>
              <a:rPr lang="ar-SA" sz="4800" b="1" dirty="0">
                <a:solidFill>
                  <a:schemeClr val="bg1"/>
                </a:solidFill>
              </a:rPr>
              <a:t> وبَطْريركَنَا الَمْكَرَّمَ الأنبا </a:t>
            </a:r>
            <a:r>
              <a:rPr lang="ar-EG" sz="4800" b="1" dirty="0">
                <a:solidFill>
                  <a:schemeClr val="bg1"/>
                </a:solidFill>
              </a:rPr>
              <a:t>إبراهيم </a:t>
            </a:r>
            <a:r>
              <a:rPr lang="ar-SA" sz="4800" b="1" dirty="0">
                <a:solidFill>
                  <a:schemeClr val="bg1"/>
                </a:solidFill>
              </a:rPr>
              <a:t>وشَرِيكَهُمْا فِي الْخِدْمَةِ الرَّسُولِيَّةِ الأنبا </a:t>
            </a:r>
            <a:r>
              <a:rPr lang="ar-EG" sz="4800" b="1" dirty="0" err="1">
                <a:solidFill>
                  <a:schemeClr val="bg1"/>
                </a:solidFill>
              </a:rPr>
              <a:t>باخوم</a:t>
            </a:r>
            <a:r>
              <a:rPr lang="ar-SA" sz="4800" b="1" dirty="0">
                <a:solidFill>
                  <a:schemeClr val="bg1"/>
                </a:solidFill>
              </a:rPr>
              <a:t> وسَائِرَ أَسَاقِفَتِنَا.</a:t>
            </a:r>
            <a:endParaRPr lang="en-US" sz="4800" b="1" dirty="0">
              <a:solidFill>
                <a:schemeClr val="bg1"/>
              </a:solidFill>
            </a:endParaRPr>
          </a:p>
        </p:txBody>
      </p:sp>
      <p:sp>
        <p:nvSpPr>
          <p:cNvPr id="16" name="Rectangle 15"/>
          <p:cNvSpPr/>
          <p:nvPr/>
        </p:nvSpPr>
        <p:spPr>
          <a:xfrm>
            <a:off x="6731691" y="1408425"/>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sp>
        <p:nvSpPr>
          <p:cNvPr id="23" name="Rounded Rectangle 22">
            <a:hlinkClick r:id="rId2" action="ppaction://hlinksldjump"/>
          </p:cNvPr>
          <p:cNvSpPr/>
          <p:nvPr/>
        </p:nvSpPr>
        <p:spPr>
          <a:xfrm>
            <a:off x="655810" y="6187570"/>
            <a:ext cx="1804736" cy="469680"/>
          </a:xfrm>
          <a:prstGeom prst="roundRect">
            <a:avLst/>
          </a:prstGeom>
          <a:solidFill>
            <a:srgbClr val="98130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8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يا رب ارحم</a:t>
            </a:r>
            <a:endParaRPr kumimoji="0" lang="en-US" sz="1800" b="1" i="0" u="none" strike="noStrike" kern="1200" cap="none" spc="0" normalizeH="0" baseline="0" noProof="0" dirty="0">
              <a:ln>
                <a:noFill/>
              </a:ln>
              <a:solidFill>
                <a:prstClr val="white"/>
              </a:solidFill>
              <a:effectLst/>
              <a:uLnTx/>
              <a:uFillTx/>
              <a:latin typeface="Frutiger LT Arabic 75 Black" charset="0"/>
              <a:ea typeface="Frutiger LT Arabic 75 Black" charset="0"/>
              <a:cs typeface="Frutiger LT Arabic 75 Black"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3"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3" name="Picture 12" descr="unnamed.jpg"/>
          <p:cNvPicPr>
            <a:picLocks noChangeAspect="1"/>
          </p:cNvPicPr>
          <p:nvPr/>
        </p:nvPicPr>
        <p:blipFill>
          <a:blip r:embed="rId4" cstate="print"/>
          <a:stretch>
            <a:fillRect/>
          </a:stretch>
        </p:blipFill>
        <p:spPr>
          <a:xfrm>
            <a:off x="219562" y="1109273"/>
            <a:ext cx="3100602" cy="4600876"/>
          </a:xfrm>
          <a:prstGeom prst="rect">
            <a:avLst/>
          </a:prstGeom>
        </p:spPr>
      </p:pic>
      <p:sp>
        <p:nvSpPr>
          <p:cNvPr id="11" name="Rectangle 10"/>
          <p:cNvSpPr/>
          <p:nvPr/>
        </p:nvSpPr>
        <p:spPr>
          <a:xfrm>
            <a:off x="7505205" y="6364863"/>
            <a:ext cx="5290579" cy="584775"/>
          </a:xfrm>
          <a:prstGeom prst="rect">
            <a:avLst/>
          </a:prstGeom>
          <a:noFill/>
        </p:spPr>
        <p:txBody>
          <a:bodyPr wrap="square" lIns="91440" tIns="45720" rIns="91440" bIns="45720">
            <a:spAutoFit/>
          </a:bodyPr>
          <a:lstStyle/>
          <a:p>
            <a:pPr lvl="0" algn="ctr" rtl="1">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lang="ar-SA" sz="3200" b="1" dirty="0"/>
              <a:t>الْآبَاءَ</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Tree>
    <p:extLst>
      <p:ext uri="{BB962C8B-B14F-4D97-AF65-F5344CB8AC3E}">
        <p14:creationId xmlns:p14="http://schemas.microsoft.com/office/powerpoint/2010/main" val="132213644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607266"/>
            <a:ext cx="12811027" cy="5894008"/>
          </a:xfrm>
          <a:prstGeom prst="rect">
            <a:avLst/>
          </a:prstGeom>
          <a:solidFill>
            <a:srgbClr val="1F3764"/>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98506" y="2063399"/>
            <a:ext cx="8702448" cy="4247317"/>
          </a:xfrm>
          <a:prstGeom prst="rect">
            <a:avLst/>
          </a:prstGeom>
          <a:noFill/>
        </p:spPr>
        <p:txBody>
          <a:bodyPr wrap="square" rtlCol="0">
            <a:spAutoFit/>
          </a:bodyPr>
          <a:lstStyle/>
          <a:p>
            <a:pPr algn="ctr" rtl="1">
              <a:defRPr/>
            </a:pPr>
            <a:r>
              <a:rPr lang="ar-EG" sz="5400" b="1" dirty="0">
                <a:solidFill>
                  <a:schemeClr val="bg1"/>
                </a:solidFill>
              </a:rPr>
              <a:t>صلوا من أجل </a:t>
            </a:r>
            <a:r>
              <a:rPr lang="ar-SA" sz="5400" b="1" dirty="0">
                <a:solidFill>
                  <a:schemeClr val="bg1"/>
                </a:solidFill>
              </a:rPr>
              <a:t>عَظِيمَ الْأَحْبَارِ الْبَابَا </a:t>
            </a:r>
            <a:r>
              <a:rPr lang="ar-EG" sz="5400" b="1" dirty="0">
                <a:solidFill>
                  <a:schemeClr val="bg1"/>
                </a:solidFill>
              </a:rPr>
              <a:t>فرنسيس</a:t>
            </a:r>
            <a:r>
              <a:rPr lang="ar-SA" sz="5400" b="1" dirty="0">
                <a:solidFill>
                  <a:schemeClr val="bg1"/>
                </a:solidFill>
              </a:rPr>
              <a:t> وبَطْريركَنَا الَمْكَرَّمَ الأنبا </a:t>
            </a:r>
            <a:r>
              <a:rPr lang="ar-EG" sz="5400" b="1" dirty="0">
                <a:solidFill>
                  <a:schemeClr val="bg1"/>
                </a:solidFill>
              </a:rPr>
              <a:t>ابراهيم</a:t>
            </a:r>
            <a:r>
              <a:rPr lang="ar-SA" sz="5400" b="1" dirty="0">
                <a:solidFill>
                  <a:schemeClr val="bg1"/>
                </a:solidFill>
              </a:rPr>
              <a:t> وشَرِيكَهُمْا فِي الْخِدْمَةِ الرَّسُولِيَّةِ الأنبا </a:t>
            </a:r>
            <a:r>
              <a:rPr lang="ar-EG" sz="5400" b="1" dirty="0" err="1">
                <a:solidFill>
                  <a:schemeClr val="bg1"/>
                </a:solidFill>
              </a:rPr>
              <a:t>باخوم</a:t>
            </a:r>
            <a:r>
              <a:rPr lang="ar-SA" sz="5400" b="1" dirty="0">
                <a:solidFill>
                  <a:schemeClr val="bg1"/>
                </a:solidFill>
              </a:rPr>
              <a:t> وسَائِرَ أَسَاقِفَتِنَا.</a:t>
            </a:r>
            <a:endParaRPr lang="en-US" sz="5400" b="1" dirty="0">
              <a:solidFill>
                <a:schemeClr val="bg1"/>
              </a:solidFill>
            </a:endParaRPr>
          </a:p>
          <a:p>
            <a:pPr algn="ctr" rtl="1">
              <a:defRPr/>
            </a:pPr>
            <a:endParaRPr lang="en-US" sz="5400" b="1" dirty="0">
              <a:solidFill>
                <a:schemeClr val="bg1"/>
              </a:solidFill>
            </a:endParaRPr>
          </a:p>
        </p:txBody>
      </p:sp>
      <p:sp>
        <p:nvSpPr>
          <p:cNvPr id="16" name="Rectangle 15"/>
          <p:cNvSpPr/>
          <p:nvPr/>
        </p:nvSpPr>
        <p:spPr>
          <a:xfrm>
            <a:off x="6682771" y="895079"/>
            <a:ext cx="2133919"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الشماس </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11" name="Picture 10">
            <a:extLst>
              <a:ext uri="{FF2B5EF4-FFF2-40B4-BE49-F238E27FC236}">
                <a16:creationId xmlns:a16="http://schemas.microsoft.com/office/drawing/2014/main" id="{E4F33833-CB22-024E-8E70-FEF49D613A1B}"/>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a:extLst>
              <a:ext uri="{FF2B5EF4-FFF2-40B4-BE49-F238E27FC236}">
                <a16:creationId xmlns:a16="http://schemas.microsoft.com/office/drawing/2014/main" id="{12A6EEB7-CB57-7D4E-AC4E-A81251A6D7F5}"/>
              </a:ext>
            </a:extLst>
          </p:cNvPr>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3" name="Picture 12" descr="unnamed.jpg"/>
          <p:cNvPicPr>
            <a:picLocks noChangeAspect="1"/>
          </p:cNvPicPr>
          <p:nvPr/>
        </p:nvPicPr>
        <p:blipFill>
          <a:blip r:embed="rId3" cstate="print"/>
          <a:stretch>
            <a:fillRect/>
          </a:stretch>
        </p:blipFill>
        <p:spPr>
          <a:xfrm>
            <a:off x="219562" y="1109273"/>
            <a:ext cx="3100602" cy="4600876"/>
          </a:xfrm>
          <a:prstGeom prst="rect">
            <a:avLst/>
          </a:prstGeom>
        </p:spPr>
      </p:pic>
      <p:sp>
        <p:nvSpPr>
          <p:cNvPr id="10" name="Rectangle 9"/>
          <p:cNvSpPr/>
          <p:nvPr/>
        </p:nvSpPr>
        <p:spPr>
          <a:xfrm>
            <a:off x="7505205" y="6364863"/>
            <a:ext cx="5290579" cy="584775"/>
          </a:xfrm>
          <a:prstGeom prst="rect">
            <a:avLst/>
          </a:prstGeom>
          <a:noFill/>
        </p:spPr>
        <p:txBody>
          <a:bodyPr wrap="square" lIns="91440" tIns="45720" rIns="91440" bIns="45720">
            <a:spAutoFit/>
          </a:bodyPr>
          <a:lstStyle/>
          <a:p>
            <a:pPr lvl="0" algn="ctr" rtl="1">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lang="ar-SA" sz="3200" b="1" dirty="0"/>
              <a:t>الْآبَاءَ</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Tree>
    <p:extLst>
      <p:ext uri="{BB962C8B-B14F-4D97-AF65-F5344CB8AC3E}">
        <p14:creationId xmlns:p14="http://schemas.microsoft.com/office/powerpoint/2010/main" val="322735008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83418" y="6294923"/>
            <a:ext cx="12108582" cy="0"/>
          </a:xfrm>
          <a:prstGeom prst="line">
            <a:avLst/>
          </a:prstGeom>
          <a:ln w="38100">
            <a:solidFill>
              <a:schemeClr val="bg1">
                <a:lumMod val="75000"/>
              </a:schemeClr>
            </a:solidFill>
            <a:prstDash val="lgDashDotDot"/>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uLnTx/>
              <a:uFillTx/>
              <a:latin typeface="Frutiger LT Arabic 55 Roman" charset="0"/>
              <a:ea typeface="Frutiger LT Arabic 55 Roman" charset="0"/>
              <a:cs typeface="Frutiger LT Arabic 55 Roman" charset="0"/>
            </a:endParaRPr>
          </a:p>
        </p:txBody>
      </p:sp>
      <p:sp>
        <p:nvSpPr>
          <p:cNvPr id="15" name="Rectangle 14"/>
          <p:cNvSpPr/>
          <p:nvPr/>
        </p:nvSpPr>
        <p:spPr>
          <a:xfrm>
            <a:off x="4621900" y="2046295"/>
            <a:ext cx="3272051" cy="923330"/>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400" b="1" i="0" u="none" strike="noStrike" kern="1200" cap="none" spc="0" normalizeH="0" baseline="0" noProof="0" dirty="0">
                <a:ln w="10160">
                  <a:noFill/>
                  <a:prstDash val="solid"/>
                </a:ln>
                <a:solidFill>
                  <a:srgbClr val="C00000"/>
                </a:solidFill>
                <a:uLnTx/>
                <a:uFillTx/>
                <a:latin typeface="Sultan Nahia" charset="0"/>
                <a:ea typeface="Sultan Nahia" charset="0"/>
                <a:cs typeface="Sultan Nahia" charset="0"/>
              </a:rPr>
              <a:t>يقول الشعب :</a:t>
            </a:r>
          </a:p>
        </p:txBody>
      </p:sp>
      <p:cxnSp>
        <p:nvCxnSpPr>
          <p:cNvPr id="3" name="Straight Connector 2"/>
          <p:cNvCxnSpPr/>
          <p:nvPr/>
        </p:nvCxnSpPr>
        <p:spPr>
          <a:xfrm>
            <a:off x="5514975" y="2834655"/>
            <a:ext cx="14859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3417" y="2917654"/>
            <a:ext cx="9727289" cy="1015663"/>
          </a:xfrm>
          <a:prstGeom prst="rect">
            <a:avLst/>
          </a:prstGeom>
          <a:noFill/>
        </p:spPr>
        <p:txBody>
          <a:bodyPr wrap="square" rtlCol="0">
            <a:spAutoFit/>
          </a:bodyPr>
          <a:lstStyle/>
          <a:p>
            <a:pPr marL="0" marR="0" lvl="0" indent="0" algn="justLow"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uLnTx/>
                <a:uFillTx/>
                <a:latin typeface="Frutiger LT Arabic 55 Roman" charset="0"/>
                <a:ea typeface="Frutiger LT Arabic 55 Roman" charset="0"/>
                <a:cs typeface="Frutiger LT Arabic 55 Roman" charset="0"/>
              </a:rPr>
              <a:t> يا رب ارحم | كيريى ليسون</a:t>
            </a:r>
          </a:p>
        </p:txBody>
      </p:sp>
      <p:sp>
        <p:nvSpPr>
          <p:cNvPr id="9" name="Rectangle 8"/>
          <p:cNvSpPr/>
          <p:nvPr/>
        </p:nvSpPr>
        <p:spPr>
          <a:xfrm>
            <a:off x="7505205" y="6364863"/>
            <a:ext cx="5290579" cy="584775"/>
          </a:xfrm>
          <a:prstGeom prst="rect">
            <a:avLst/>
          </a:prstGeom>
          <a:noFill/>
        </p:spPr>
        <p:txBody>
          <a:bodyPr wrap="square" lIns="91440" tIns="45720" rIns="91440" bIns="45720">
            <a:spAutoFit/>
          </a:bodyPr>
          <a:lstStyle/>
          <a:p>
            <a:pPr lvl="0" algn="ctr" rtl="1">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lang="ar-SA" sz="3200" b="1" dirty="0"/>
              <a:t>الْآبَاءَ</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Tree>
    <p:extLst>
      <p:ext uri="{BB962C8B-B14F-4D97-AF65-F5344CB8AC3E}">
        <p14:creationId xmlns:p14="http://schemas.microsoft.com/office/powerpoint/2010/main" val="324336052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strVal val="#ppt_w*0.70"/>
                                          </p:val>
                                        </p:tav>
                                        <p:tav tm="100000">
                                          <p:val>
                                            <p:strVal val="#ppt_w"/>
                                          </p:val>
                                        </p:tav>
                                      </p:tavLst>
                                    </p:anim>
                                    <p:anim calcmode="lin" valueType="num">
                                      <p:cBhvr>
                                        <p:cTn id="8" dur="100" fill="hold"/>
                                        <p:tgtEl>
                                          <p:spTgt spid="4"/>
                                        </p:tgtEl>
                                        <p:attrNameLst>
                                          <p:attrName>ppt_h</p:attrName>
                                        </p:attrNameLst>
                                      </p:cBhvr>
                                      <p:tavLst>
                                        <p:tav tm="0">
                                          <p:val>
                                            <p:strVal val="#ppt_h"/>
                                          </p:val>
                                        </p:tav>
                                        <p:tav tm="100000">
                                          <p:val>
                                            <p:strVal val="#ppt_h"/>
                                          </p:val>
                                        </p:tav>
                                      </p:tavLst>
                                    </p:anim>
                                    <p:animEffect transition="in" filter="fade">
                                      <p:cBhvr>
                                        <p:cTn id="9" dur="100"/>
                                        <p:tgtEl>
                                          <p:spTgt spid="4"/>
                                        </p:tgtEl>
                                      </p:cBhvr>
                                    </p:animEffect>
                                  </p:childTnLst>
                                </p:cTn>
                              </p:par>
                            </p:childTnLst>
                          </p:cTn>
                        </p:par>
                        <p:par>
                          <p:cTn id="10" fill="hold">
                            <p:stCondLst>
                              <p:cond delay="100"/>
                            </p:stCondLst>
                            <p:childTnLst>
                              <p:par>
                                <p:cTn id="11" presetID="16" presetClass="entr" presetSubtype="21"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100"/>
                                        <p:tgtEl>
                                          <p:spTgt spid="15"/>
                                        </p:tgtEl>
                                      </p:cBhvr>
                                    </p:animEffect>
                                  </p:childTnLst>
                                </p:cTn>
                              </p:par>
                            </p:childTnLst>
                          </p:cTn>
                        </p:par>
                        <p:par>
                          <p:cTn id="14" fill="hold">
                            <p:stCondLst>
                              <p:cond delay="200"/>
                            </p:stCondLst>
                            <p:childTnLst>
                              <p:par>
                                <p:cTn id="15" presetID="16" presetClass="entr" presetSubtype="2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100"/>
                                        <p:tgtEl>
                                          <p:spTgt spid="3"/>
                                        </p:tgtEl>
                                      </p:cBhvr>
                                    </p:animEffect>
                                  </p:childTnLst>
                                </p:cTn>
                              </p:par>
                            </p:childTnLst>
                          </p:cTn>
                        </p:par>
                        <p:par>
                          <p:cTn id="18" fill="hold">
                            <p:stCondLst>
                              <p:cond delay="300"/>
                            </p:stCondLst>
                            <p:childTnLst>
                              <p:par>
                                <p:cTn id="19" presetID="16" presetClass="entr" presetSubtype="21"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1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2359"/>
            <a:ext cx="12192000" cy="6555641"/>
          </a:xfrm>
          <a:prstGeom prst="rect">
            <a:avLst/>
          </a:prstGeom>
        </p:spPr>
        <p:txBody>
          <a:bodyPr>
            <a:spAutoFit/>
          </a:bodyPr>
          <a:lstStyle/>
          <a:p>
            <a:pPr algn="ctr" fontAlgn="base">
              <a:spcBef>
                <a:spcPct val="0"/>
              </a:spcBef>
              <a:spcAft>
                <a:spcPct val="0"/>
              </a:spcAft>
              <a:defRPr/>
            </a:pPr>
            <a:r>
              <a:rPr lang="ar-EG" sz="6000" b="1" dirty="0"/>
              <a:t>القَدْيرِ 12 فإِنَّكم جَميعًا قَدْ عايَنتُم فما بالُكم تَنطِقونَ بِالباطِلِ؟  13هَذَا نَصيبُ الرَّجُلِ الشِّرِّيرِ عِنْدَ اللهِ ومِيرَاثُ الظَّالمينَ الَّذي يَنالونَه مِنَ القَديرِ. 14 إنْ كَثُرَ بَنوه فلِلسَّيْف وذُرِّيَتُه لا تَشبعُ خُبزًا 15 والباقونَ يُدفَنونَ بِالوباءِ وأَرامِلُهُ لا يَبْكينَ علَيهِمْ. 16 إذا كَنَزَ الفِضَّةَ مِثلَ التُّرابِ وكَدَّسَ الملابِسَ كالطِّينِ </a:t>
            </a:r>
            <a:endParaRPr lang="en-US" sz="5850" b="1" dirty="0">
              <a:solidFill>
                <a:srgbClr val="FFFF00"/>
              </a:solidFill>
            </a:endParaRPr>
          </a:p>
        </p:txBody>
      </p:sp>
    </p:spTree>
    <p:extLst>
      <p:ext uri="{BB962C8B-B14F-4D97-AF65-F5344CB8AC3E}">
        <p14:creationId xmlns:p14="http://schemas.microsoft.com/office/powerpoint/2010/main" val="233785195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77168" y="1232000"/>
            <a:ext cx="8814832" cy="4478149"/>
          </a:xfrm>
          <a:prstGeom prst="rect">
            <a:avLst/>
          </a:prstGeom>
          <a:noFill/>
        </p:spPr>
        <p:txBody>
          <a:bodyPr wrap="square" rtlCol="0">
            <a:spAutoFit/>
          </a:bodyPr>
          <a:lstStyle/>
          <a:p>
            <a:pPr lvl="0" algn="ctr" rtl="1">
              <a:defRPr/>
            </a:pPr>
            <a:r>
              <a:rPr lang="ar-SA" sz="5700" b="1" dirty="0">
                <a:solidFill>
                  <a:schemeClr val="bg1"/>
                </a:solidFill>
              </a:rPr>
              <a:t>حِفْظًا اِحْفظه لَنَا سنِينَ كَثِيرَةً وأَزْمِنَةً سَالمةً مُكَمِّلًا رئاسةَ الْكَهَنُوتِ الْمُقَدَّسَةِ الَّتِي ائتمنته عَلَيْهَا مِنْ قِبَلِكَ، كَإِرَادَاتِكَ الْمُقَدَّسَةِ الطُّوبَاويَّةِ مُفَصِّلًا كَلمةَ الْحَقِّ بِاِسْتِقَامَتِه، رَاعِيًا شَعْبَكَ بِطَهَارَةٍ وبَرٍّ، </a:t>
            </a:r>
            <a:endParaRPr kumimoji="0" lang="ar-SA" sz="5700" b="1" i="0" u="none" strike="noStrike" kern="1200" cap="none" spc="0" normalizeH="0" baseline="0" noProof="0" dirty="0">
              <a:ln>
                <a:noFill/>
              </a:ln>
              <a:solidFill>
                <a:schemeClr val="bg1"/>
              </a:solidFill>
              <a:effectLst/>
              <a:uLnTx/>
              <a:uFillTx/>
              <a:latin typeface="Frutiger LT Arabic 55 Roman" charset="0"/>
              <a:ea typeface="Frutiger LT Arabic 55 Roman" charset="0"/>
              <a:cs typeface="Frutiger LT Arabic 55 Roman" charset="0"/>
            </a:endParaRPr>
          </a:p>
        </p:txBody>
      </p:sp>
      <p:sp>
        <p:nvSpPr>
          <p:cNvPr id="16" name="Rectangle 15"/>
          <p:cNvSpPr/>
          <p:nvPr/>
        </p:nvSpPr>
        <p:spPr>
          <a:xfrm>
            <a:off x="6895345" y="627488"/>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1" name="Picture 10" descr="unnamed.jpg"/>
          <p:cNvPicPr>
            <a:picLocks noChangeAspect="1"/>
          </p:cNvPicPr>
          <p:nvPr/>
        </p:nvPicPr>
        <p:blipFill>
          <a:blip r:embed="rId3" cstate="print"/>
          <a:stretch>
            <a:fillRect/>
          </a:stretch>
        </p:blipFill>
        <p:spPr>
          <a:xfrm>
            <a:off x="219562" y="1109273"/>
            <a:ext cx="3100602" cy="4600876"/>
          </a:xfrm>
          <a:prstGeom prst="rect">
            <a:avLst/>
          </a:prstGeom>
        </p:spPr>
      </p:pic>
      <p:sp>
        <p:nvSpPr>
          <p:cNvPr id="10" name="Rectangle 9"/>
          <p:cNvSpPr/>
          <p:nvPr/>
        </p:nvSpPr>
        <p:spPr>
          <a:xfrm>
            <a:off x="7505205" y="6364863"/>
            <a:ext cx="5290579" cy="584775"/>
          </a:xfrm>
          <a:prstGeom prst="rect">
            <a:avLst/>
          </a:prstGeom>
          <a:noFill/>
        </p:spPr>
        <p:txBody>
          <a:bodyPr wrap="square" lIns="91440" tIns="45720" rIns="91440" bIns="45720">
            <a:spAutoFit/>
          </a:bodyPr>
          <a:lstStyle/>
          <a:p>
            <a:pPr lvl="0" algn="ctr" rtl="1">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lang="ar-SA" sz="3200" b="1" dirty="0"/>
              <a:t>الْآبَاءَ</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Tree>
    <p:extLst>
      <p:ext uri="{BB962C8B-B14F-4D97-AF65-F5344CB8AC3E}">
        <p14:creationId xmlns:p14="http://schemas.microsoft.com/office/powerpoint/2010/main" val="273662011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20164" y="1173424"/>
            <a:ext cx="8871836" cy="3785652"/>
          </a:xfrm>
          <a:prstGeom prst="rect">
            <a:avLst/>
          </a:prstGeom>
          <a:noFill/>
        </p:spPr>
        <p:txBody>
          <a:bodyPr wrap="square" rtlCol="0">
            <a:spAutoFit/>
          </a:bodyPr>
          <a:lstStyle/>
          <a:p>
            <a:pPr lvl="0" algn="ctr" rtl="1">
              <a:defRPr/>
            </a:pPr>
            <a:r>
              <a:rPr lang="ar-SA" sz="6000" b="1" dirty="0">
                <a:solidFill>
                  <a:schemeClr val="bg1"/>
                </a:solidFill>
              </a:rPr>
              <a:t>وجَمِيعُ الْأَسَاقِفَةِ والقَمَامِصَةِ والْقُسُوسِ والشَّمَامِسَةِ وكُلِّ اِمْتِلَاءِ كَنِيسَتِكَ الْواحِدَةِ الْوحِيدَةِ الْمُقَدَّسَةِ الْجَامعَةِ الرَّسُولِيَّة، </a:t>
            </a:r>
            <a:endParaRPr kumimoji="0" lang="ar-SA" sz="5800" b="1" i="0" u="none" strike="noStrike" kern="1200" cap="none" spc="0" normalizeH="0" baseline="0" noProof="0" dirty="0">
              <a:ln>
                <a:noFill/>
              </a:ln>
              <a:solidFill>
                <a:schemeClr val="bg1"/>
              </a:solidFill>
              <a:effectLst/>
              <a:uLnTx/>
              <a:uFillTx/>
              <a:latin typeface="Frutiger LT Arabic 55 Roman" charset="0"/>
              <a:ea typeface="Frutiger LT Arabic 55 Roman" charset="0"/>
              <a:cs typeface="Frutiger LT Arabic 55 Roman" charset="0"/>
            </a:endParaRPr>
          </a:p>
        </p:txBody>
      </p:sp>
      <p:sp>
        <p:nvSpPr>
          <p:cNvPr id="16" name="Rectangle 15"/>
          <p:cNvSpPr/>
          <p:nvPr/>
        </p:nvSpPr>
        <p:spPr>
          <a:xfrm>
            <a:off x="6758829" y="588649"/>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1" name="Picture 10" descr="unnamed.jpg"/>
          <p:cNvPicPr>
            <a:picLocks noChangeAspect="1"/>
          </p:cNvPicPr>
          <p:nvPr/>
        </p:nvPicPr>
        <p:blipFill>
          <a:blip r:embed="rId3" cstate="print"/>
          <a:stretch>
            <a:fillRect/>
          </a:stretch>
        </p:blipFill>
        <p:spPr>
          <a:xfrm>
            <a:off x="219562" y="1109273"/>
            <a:ext cx="3100602" cy="4600876"/>
          </a:xfrm>
          <a:prstGeom prst="rect">
            <a:avLst/>
          </a:prstGeom>
        </p:spPr>
      </p:pic>
      <p:sp>
        <p:nvSpPr>
          <p:cNvPr id="10" name="Rectangle 9"/>
          <p:cNvSpPr/>
          <p:nvPr/>
        </p:nvSpPr>
        <p:spPr>
          <a:xfrm>
            <a:off x="7505205" y="6364863"/>
            <a:ext cx="5290579" cy="584775"/>
          </a:xfrm>
          <a:prstGeom prst="rect">
            <a:avLst/>
          </a:prstGeom>
          <a:noFill/>
        </p:spPr>
        <p:txBody>
          <a:bodyPr wrap="square" lIns="91440" tIns="45720" rIns="91440" bIns="45720">
            <a:spAutoFit/>
          </a:bodyPr>
          <a:lstStyle/>
          <a:p>
            <a:pPr lvl="0" algn="ctr" rtl="1">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lang="ar-SA" sz="3200" b="1" dirty="0"/>
              <a:t>الْآبَاءَ</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Tree>
    <p:extLst>
      <p:ext uri="{BB962C8B-B14F-4D97-AF65-F5344CB8AC3E}">
        <p14:creationId xmlns:p14="http://schemas.microsoft.com/office/powerpoint/2010/main" val="190608742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20164" y="1739937"/>
            <a:ext cx="8871836" cy="3785652"/>
          </a:xfrm>
          <a:prstGeom prst="rect">
            <a:avLst/>
          </a:prstGeom>
          <a:noFill/>
        </p:spPr>
        <p:txBody>
          <a:bodyPr wrap="square" rtlCol="0">
            <a:spAutoFit/>
          </a:bodyPr>
          <a:lstStyle/>
          <a:p>
            <a:pPr algn="ctr" rtl="1">
              <a:defRPr/>
            </a:pPr>
            <a:r>
              <a:rPr lang="ar-SA" sz="6000" b="1" dirty="0">
                <a:solidFill>
                  <a:schemeClr val="bg1"/>
                </a:solidFill>
              </a:rPr>
              <a:t>أَنْعَمْ عَلَيْهِمْ وعَلَيْنَا بِالسَّلَامِ والْعَافِيَةِ فِي كُلِّ مَوضِعٍ، وصَلَواتُهُمْ الَّتِي يُقَدِّمُونَهَا عَنّا وعَنْ كُلِّ شَعْبِكَ، وصَلَواتُنَا نَحْنُ أَيْضًا عَنْهُمْ.</a:t>
            </a:r>
            <a:endParaRPr lang="en-US" sz="6000" b="1" dirty="0">
              <a:solidFill>
                <a:schemeClr val="bg1"/>
              </a:solidFill>
            </a:endParaRPr>
          </a:p>
        </p:txBody>
      </p:sp>
      <p:sp>
        <p:nvSpPr>
          <p:cNvPr id="16" name="Rectangle 15"/>
          <p:cNvSpPr/>
          <p:nvPr/>
        </p:nvSpPr>
        <p:spPr>
          <a:xfrm>
            <a:off x="6758829" y="588649"/>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1" name="Picture 10" descr="unnamed.jpg"/>
          <p:cNvPicPr>
            <a:picLocks noChangeAspect="1"/>
          </p:cNvPicPr>
          <p:nvPr/>
        </p:nvPicPr>
        <p:blipFill>
          <a:blip r:embed="rId3" cstate="print"/>
          <a:stretch>
            <a:fillRect/>
          </a:stretch>
        </p:blipFill>
        <p:spPr>
          <a:xfrm>
            <a:off x="219562" y="1109273"/>
            <a:ext cx="3100602" cy="4600876"/>
          </a:xfrm>
          <a:prstGeom prst="rect">
            <a:avLst/>
          </a:prstGeom>
        </p:spPr>
      </p:pic>
      <p:sp>
        <p:nvSpPr>
          <p:cNvPr id="10" name="Rectangle 9"/>
          <p:cNvSpPr/>
          <p:nvPr/>
        </p:nvSpPr>
        <p:spPr>
          <a:xfrm>
            <a:off x="7505205" y="6364863"/>
            <a:ext cx="5290579" cy="584775"/>
          </a:xfrm>
          <a:prstGeom prst="rect">
            <a:avLst/>
          </a:prstGeom>
          <a:noFill/>
        </p:spPr>
        <p:txBody>
          <a:bodyPr wrap="square" lIns="91440" tIns="45720" rIns="91440" bIns="45720">
            <a:spAutoFit/>
          </a:bodyPr>
          <a:lstStyle/>
          <a:p>
            <a:pPr lvl="0" algn="ctr" rtl="1">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lang="ar-SA" sz="3200" b="1" dirty="0"/>
              <a:t>الْآبَاءَ</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Tree>
    <p:extLst>
      <p:ext uri="{BB962C8B-B14F-4D97-AF65-F5344CB8AC3E}">
        <p14:creationId xmlns:p14="http://schemas.microsoft.com/office/powerpoint/2010/main" val="190608742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20164" y="1035012"/>
            <a:ext cx="8871836" cy="5447645"/>
          </a:xfrm>
          <a:prstGeom prst="rect">
            <a:avLst/>
          </a:prstGeom>
          <a:noFill/>
        </p:spPr>
        <p:txBody>
          <a:bodyPr wrap="square" rtlCol="0">
            <a:spAutoFit/>
          </a:bodyPr>
          <a:lstStyle/>
          <a:p>
            <a:pPr algn="ctr" rtl="1">
              <a:defRPr/>
            </a:pPr>
            <a:r>
              <a:rPr lang="ar-SA" sz="5800" b="1" dirty="0">
                <a:solidFill>
                  <a:schemeClr val="bg1"/>
                </a:solidFill>
              </a:rPr>
              <a:t>اِقْبَلْهَا إِلَيْكَ عَلِى مَذْبَحِكَ المقَدَّسِ النَّاطِقِ السَّمَائِيِّ رَائِحَةَ بَخُورٍ، وسَائِرُ أعْدَائِهِمْ الَّذِينَ يُرَونَ والَّذِينَ لَا يُرَونَ اِسْحقهُمْ وأَذَلَهُمْ تَحْتَ أَقَدْامِهِمْ سَرِيعًا، وأمّا هُمْ فاحفظهُمْ فِي سَلَامٍ وعَدْلٍ فِي كَنِيسَتِكَ الْمُقَدَّسَةِ.</a:t>
            </a:r>
          </a:p>
        </p:txBody>
      </p:sp>
      <p:sp>
        <p:nvSpPr>
          <p:cNvPr id="16" name="Rectangle 15"/>
          <p:cNvSpPr/>
          <p:nvPr/>
        </p:nvSpPr>
        <p:spPr>
          <a:xfrm>
            <a:off x="6758829" y="588649"/>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1" name="Picture 10" descr="unnamed.jpg"/>
          <p:cNvPicPr>
            <a:picLocks noChangeAspect="1"/>
          </p:cNvPicPr>
          <p:nvPr/>
        </p:nvPicPr>
        <p:blipFill>
          <a:blip r:embed="rId3" cstate="print"/>
          <a:stretch>
            <a:fillRect/>
          </a:stretch>
        </p:blipFill>
        <p:spPr>
          <a:xfrm>
            <a:off x="219562" y="1109273"/>
            <a:ext cx="3100602" cy="4600876"/>
          </a:xfrm>
          <a:prstGeom prst="rect">
            <a:avLst/>
          </a:prstGeom>
        </p:spPr>
      </p:pic>
      <p:sp>
        <p:nvSpPr>
          <p:cNvPr id="10" name="Rectangle 9"/>
          <p:cNvSpPr/>
          <p:nvPr/>
        </p:nvSpPr>
        <p:spPr>
          <a:xfrm>
            <a:off x="7505205" y="6364863"/>
            <a:ext cx="5290579" cy="584775"/>
          </a:xfrm>
          <a:prstGeom prst="rect">
            <a:avLst/>
          </a:prstGeom>
          <a:noFill/>
        </p:spPr>
        <p:txBody>
          <a:bodyPr wrap="square" lIns="91440" tIns="45720" rIns="91440" bIns="45720">
            <a:spAutoFit/>
          </a:bodyPr>
          <a:lstStyle/>
          <a:p>
            <a:pPr lvl="0" algn="ctr" rtl="1">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lang="ar-SA" sz="3200" b="1" dirty="0"/>
              <a:t>الْآبَاءَ</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Tree>
    <p:extLst>
      <p:ext uri="{BB962C8B-B14F-4D97-AF65-F5344CB8AC3E}">
        <p14:creationId xmlns:p14="http://schemas.microsoft.com/office/powerpoint/2010/main" val="190608742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83418" y="6294923"/>
            <a:ext cx="12108582" cy="0"/>
          </a:xfrm>
          <a:prstGeom prst="line">
            <a:avLst/>
          </a:prstGeom>
          <a:ln w="38100">
            <a:solidFill>
              <a:schemeClr val="bg1">
                <a:lumMod val="75000"/>
              </a:schemeClr>
            </a:solidFill>
            <a:prstDash val="lgDashDotDot"/>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872744" y="2079502"/>
            <a:ext cx="2701381" cy="769441"/>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4400" b="1" i="0" u="none" strike="noStrike" kern="1200" cap="none" spc="0" normalizeH="0" baseline="0" noProof="0" dirty="0">
                <a:ln w="10160">
                  <a:noFill/>
                  <a:prstDash val="solid"/>
                </a:ln>
                <a:uLnTx/>
                <a:uFillTx/>
                <a:latin typeface="Sultan Nahia" charset="0"/>
                <a:ea typeface="Sultan Nahia" charset="0"/>
                <a:cs typeface="Sultan Nahia" charset="0"/>
              </a:rPr>
              <a:t>يقول الشعب :</a:t>
            </a:r>
          </a:p>
        </p:txBody>
      </p:sp>
      <p:cxnSp>
        <p:nvCxnSpPr>
          <p:cNvPr id="3" name="Straight Connector 2"/>
          <p:cNvCxnSpPr/>
          <p:nvPr/>
        </p:nvCxnSpPr>
        <p:spPr>
          <a:xfrm>
            <a:off x="5514975" y="2834655"/>
            <a:ext cx="14859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49086" y="2955158"/>
            <a:ext cx="9019976" cy="1015663"/>
          </a:xfrm>
          <a:prstGeom prst="rect">
            <a:avLst/>
          </a:prstGeom>
          <a:noFill/>
        </p:spPr>
        <p:txBody>
          <a:bodyPr wrap="square" rtlCol="0">
            <a:spAutoFit/>
          </a:bodyPr>
          <a:lstStyle/>
          <a:p>
            <a:pPr marL="0" marR="0" lvl="0" indent="0" algn="justLow"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uLnTx/>
                <a:uFillTx/>
                <a:latin typeface="Frutiger LT Arabic 55 Roman" charset="0"/>
                <a:ea typeface="Frutiger LT Arabic 55 Roman" charset="0"/>
                <a:cs typeface="Frutiger LT Arabic 55 Roman" charset="0"/>
              </a:rPr>
              <a:t> يا رب ارحم | </a:t>
            </a:r>
            <a:r>
              <a:rPr kumimoji="0" lang="ar-SA" sz="6000" b="1" i="0" u="none" strike="noStrike" kern="1200" cap="none" spc="0" normalizeH="0" baseline="0" noProof="0" dirty="0" err="1">
                <a:ln>
                  <a:noFill/>
                </a:ln>
                <a:uLnTx/>
                <a:uFillTx/>
                <a:latin typeface="Frutiger LT Arabic 55 Roman" charset="0"/>
                <a:ea typeface="Frutiger LT Arabic 55 Roman" charset="0"/>
                <a:cs typeface="Frutiger LT Arabic 55 Roman" charset="0"/>
              </a:rPr>
              <a:t>كيريى</a:t>
            </a:r>
            <a:r>
              <a:rPr kumimoji="0" lang="ar-SA" sz="6000" b="1" i="0" u="none" strike="noStrike" kern="1200" cap="none" spc="0" normalizeH="0" baseline="0" noProof="0" dirty="0">
                <a:ln>
                  <a:noFill/>
                </a:ln>
                <a:uLnTx/>
                <a:uFillTx/>
                <a:latin typeface="Frutiger LT Arabic 55 Roman" charset="0"/>
                <a:ea typeface="Frutiger LT Arabic 55 Roman" charset="0"/>
                <a:cs typeface="Frutiger LT Arabic 55 Roman" charset="0"/>
              </a:rPr>
              <a:t> </a:t>
            </a:r>
            <a:r>
              <a:rPr kumimoji="0" lang="ar-SA" sz="6000" b="1" i="0" u="none" strike="noStrike" kern="1200" cap="none" spc="0" normalizeH="0" baseline="0" noProof="0" dirty="0" err="1">
                <a:ln>
                  <a:noFill/>
                </a:ln>
                <a:uLnTx/>
                <a:uFillTx/>
                <a:latin typeface="Frutiger LT Arabic 55 Roman" charset="0"/>
                <a:ea typeface="Frutiger LT Arabic 55 Roman" charset="0"/>
                <a:cs typeface="Frutiger LT Arabic 55 Roman" charset="0"/>
              </a:rPr>
              <a:t>ليسون</a:t>
            </a:r>
            <a:endParaRPr kumimoji="0" lang="ar-SA" sz="6000" b="1" i="0" u="none" strike="noStrike" kern="1200" cap="none" spc="0" normalizeH="0" baseline="0" noProof="0" dirty="0">
              <a:ln>
                <a:noFill/>
              </a:ln>
              <a:uLnTx/>
              <a:uFillTx/>
              <a:latin typeface="Frutiger LT Arabic 55 Roman" charset="0"/>
              <a:ea typeface="Frutiger LT Arabic 55 Roman" charset="0"/>
              <a:cs typeface="Frutiger LT Arabic 55 Roman" charset="0"/>
            </a:endParaRPr>
          </a:p>
        </p:txBody>
      </p:sp>
      <p:sp>
        <p:nvSpPr>
          <p:cNvPr id="8" name="Rectangle 7"/>
          <p:cNvSpPr/>
          <p:nvPr/>
        </p:nvSpPr>
        <p:spPr>
          <a:xfrm>
            <a:off x="7505205" y="6364863"/>
            <a:ext cx="5290579" cy="584775"/>
          </a:xfrm>
          <a:prstGeom prst="rect">
            <a:avLst/>
          </a:prstGeom>
          <a:noFill/>
        </p:spPr>
        <p:txBody>
          <a:bodyPr wrap="square" lIns="91440" tIns="45720" rIns="91440" bIns="45720">
            <a:spAutoFit/>
          </a:bodyPr>
          <a:lstStyle/>
          <a:p>
            <a:pPr lvl="0" algn="ctr" rtl="1">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lang="ar-SA" sz="3200" b="1" dirty="0"/>
              <a:t>الْآبَاءَ</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Tree>
    <p:extLst>
      <p:ext uri="{BB962C8B-B14F-4D97-AF65-F5344CB8AC3E}">
        <p14:creationId xmlns:p14="http://schemas.microsoft.com/office/powerpoint/2010/main" val="123118457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100"/>
                                        <p:tgtEl>
                                          <p:spTgt spid="15"/>
                                        </p:tgtEl>
                                      </p:cBhvr>
                                    </p:animEffect>
                                  </p:childTnLst>
                                </p:cTn>
                              </p:par>
                            </p:childTnLst>
                          </p:cTn>
                        </p:par>
                        <p:par>
                          <p:cTn id="8" fill="hold">
                            <p:stCondLst>
                              <p:cond delay="1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100"/>
                                        <p:tgtEl>
                                          <p:spTgt spid="3"/>
                                        </p:tgtEl>
                                      </p:cBhvr>
                                    </p:animEffect>
                                  </p:childTnLst>
                                </p:cTn>
                              </p:par>
                            </p:childTnLst>
                          </p:cTn>
                        </p:par>
                        <p:par>
                          <p:cTn id="12" fill="hold">
                            <p:stCondLst>
                              <p:cond delay="200"/>
                            </p:stCondLst>
                            <p:childTnLst>
                              <p:par>
                                <p:cTn id="13" presetID="16" presetClass="entr" presetSubtype="21"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1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293026" y="1993200"/>
            <a:ext cx="8871836" cy="3724096"/>
          </a:xfrm>
          <a:prstGeom prst="rect">
            <a:avLst/>
          </a:prstGeom>
          <a:noFill/>
        </p:spPr>
        <p:txBody>
          <a:bodyPr wrap="square" rtlCol="0">
            <a:spAutoFit/>
          </a:bodyPr>
          <a:lstStyle/>
          <a:p>
            <a:pPr algn="ctr" rtl="1"/>
            <a:r>
              <a:rPr lang="ar-SA" sz="5900" b="1" dirty="0">
                <a:solidFill>
                  <a:schemeClr val="bg1"/>
                </a:solidFill>
              </a:rPr>
              <a:t>وأَيْضًا فَلَنَسْأَلِ اللهَ ضَابِطَ الْكلِّ أَبَا رَبِّنَا وإلَهنَا ومُخْلِّصِنَا يَسُوعَ المسِيحِ، نَسْأَلُ ونَطْلبُ مِنْ صَلَاحِكَ يَا مُحِبَّ الْبَشَرَ، اُذكرْ يَا رَبُّ اِجْتِمَاعَاتِنَا. </a:t>
            </a:r>
            <a:endParaRPr lang="en-US" sz="5900" b="1" dirty="0">
              <a:solidFill>
                <a:schemeClr val="bg1"/>
              </a:solidFill>
            </a:endParaRPr>
          </a:p>
        </p:txBody>
      </p:sp>
      <p:sp>
        <p:nvSpPr>
          <p:cNvPr id="16" name="Rectangle 15"/>
          <p:cNvSpPr/>
          <p:nvPr/>
        </p:nvSpPr>
        <p:spPr>
          <a:xfrm>
            <a:off x="6731691" y="1408425"/>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sp>
        <p:nvSpPr>
          <p:cNvPr id="23" name="Rounded Rectangle 22">
            <a:hlinkClick r:id="rId2" action="ppaction://hlinksldjump"/>
          </p:cNvPr>
          <p:cNvSpPr/>
          <p:nvPr/>
        </p:nvSpPr>
        <p:spPr>
          <a:xfrm>
            <a:off x="655810" y="6187570"/>
            <a:ext cx="1804736" cy="469680"/>
          </a:xfrm>
          <a:prstGeom prst="roundRect">
            <a:avLst/>
          </a:prstGeom>
          <a:solidFill>
            <a:srgbClr val="98130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8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يا رب ارحم</a:t>
            </a:r>
            <a:endParaRPr kumimoji="0" lang="en-US" sz="1800" b="1" i="0" u="none" strike="noStrike" kern="1200" cap="none" spc="0" normalizeH="0" baseline="0" noProof="0" dirty="0">
              <a:ln>
                <a:noFill/>
              </a:ln>
              <a:solidFill>
                <a:prstClr val="white"/>
              </a:solidFill>
              <a:effectLst/>
              <a:uLnTx/>
              <a:uFillTx/>
              <a:latin typeface="Frutiger LT Arabic 75 Black" charset="0"/>
              <a:ea typeface="Frutiger LT Arabic 75 Black" charset="0"/>
              <a:cs typeface="Frutiger LT Arabic 75 Black"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3"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3" name="Picture 12" descr="unnamed.jpg"/>
          <p:cNvPicPr>
            <a:picLocks noChangeAspect="1"/>
          </p:cNvPicPr>
          <p:nvPr/>
        </p:nvPicPr>
        <p:blipFill>
          <a:blip r:embed="rId4" cstate="print"/>
          <a:stretch>
            <a:fillRect/>
          </a:stretch>
        </p:blipFill>
        <p:spPr>
          <a:xfrm>
            <a:off x="219562" y="1109273"/>
            <a:ext cx="3100602" cy="4600876"/>
          </a:xfrm>
          <a:prstGeom prst="rect">
            <a:avLst/>
          </a:prstGeom>
        </p:spPr>
      </p:pic>
      <p:sp>
        <p:nvSpPr>
          <p:cNvPr id="11" name="Rectangle 10"/>
          <p:cNvSpPr/>
          <p:nvPr/>
        </p:nvSpPr>
        <p:spPr>
          <a:xfrm>
            <a:off x="7505205" y="6364863"/>
            <a:ext cx="5290579" cy="584775"/>
          </a:xfrm>
          <a:prstGeom prst="rect">
            <a:avLst/>
          </a:prstGeom>
          <a:noFill/>
        </p:spPr>
        <p:txBody>
          <a:bodyPr wrap="square" lIns="91440" tIns="45720" rIns="91440" bIns="45720">
            <a:spAutoFit/>
          </a:bodyPr>
          <a:lstStyle/>
          <a:p>
            <a:pPr lvl="0" algn="ctr" rtl="1">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lang="ar-SA" sz="3200" b="1" dirty="0"/>
              <a:t>الْاِجْتِمَاعَاتِ</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Tree>
    <p:extLst>
      <p:ext uri="{BB962C8B-B14F-4D97-AF65-F5344CB8AC3E}">
        <p14:creationId xmlns:p14="http://schemas.microsoft.com/office/powerpoint/2010/main" val="132213644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607266"/>
            <a:ext cx="12811027" cy="5894008"/>
          </a:xfrm>
          <a:prstGeom prst="rect">
            <a:avLst/>
          </a:prstGeom>
          <a:solidFill>
            <a:srgbClr val="1F3764"/>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98506" y="2063399"/>
            <a:ext cx="8702448" cy="1938992"/>
          </a:xfrm>
          <a:prstGeom prst="rect">
            <a:avLst/>
          </a:prstGeom>
          <a:noFill/>
        </p:spPr>
        <p:txBody>
          <a:bodyPr wrap="square" rtlCol="0">
            <a:spAutoFit/>
          </a:bodyPr>
          <a:lstStyle/>
          <a:p>
            <a:pPr algn="ctr" rtl="1">
              <a:defRPr/>
            </a:pPr>
            <a:r>
              <a:rPr lang="ar-SA" sz="6000" dirty="0">
                <a:solidFill>
                  <a:schemeClr val="bg1"/>
                </a:solidFill>
              </a:rPr>
              <a:t>صَلُّوا مِنْ أَجلِ هَذِهِ الْكَنِيسَةِ الْمُقَدَّسَةِ اِجْتِمَاعَاتِنَا.</a:t>
            </a:r>
            <a:endParaRPr lang="en-US" sz="6000" b="1" dirty="0">
              <a:solidFill>
                <a:schemeClr val="bg1"/>
              </a:solidFill>
            </a:endParaRPr>
          </a:p>
        </p:txBody>
      </p:sp>
      <p:sp>
        <p:nvSpPr>
          <p:cNvPr id="16" name="Rectangle 15"/>
          <p:cNvSpPr/>
          <p:nvPr/>
        </p:nvSpPr>
        <p:spPr>
          <a:xfrm>
            <a:off x="6682771" y="895079"/>
            <a:ext cx="2133919"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الشماس </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11" name="Picture 10">
            <a:extLst>
              <a:ext uri="{FF2B5EF4-FFF2-40B4-BE49-F238E27FC236}">
                <a16:creationId xmlns:a16="http://schemas.microsoft.com/office/drawing/2014/main" id="{E4F33833-CB22-024E-8E70-FEF49D613A1B}"/>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a:extLst>
              <a:ext uri="{FF2B5EF4-FFF2-40B4-BE49-F238E27FC236}">
                <a16:creationId xmlns:a16="http://schemas.microsoft.com/office/drawing/2014/main" id="{12A6EEB7-CB57-7D4E-AC4E-A81251A6D7F5}"/>
              </a:ext>
            </a:extLst>
          </p:cNvPr>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3" name="Picture 12" descr="unnamed.jpg"/>
          <p:cNvPicPr>
            <a:picLocks noChangeAspect="1"/>
          </p:cNvPicPr>
          <p:nvPr/>
        </p:nvPicPr>
        <p:blipFill>
          <a:blip r:embed="rId3" cstate="print"/>
          <a:stretch>
            <a:fillRect/>
          </a:stretch>
        </p:blipFill>
        <p:spPr>
          <a:xfrm>
            <a:off x="219562" y="1109273"/>
            <a:ext cx="3100602" cy="4600876"/>
          </a:xfrm>
          <a:prstGeom prst="rect">
            <a:avLst/>
          </a:prstGeom>
        </p:spPr>
      </p:pic>
      <p:sp>
        <p:nvSpPr>
          <p:cNvPr id="12" name="Rectangle 11"/>
          <p:cNvSpPr/>
          <p:nvPr/>
        </p:nvSpPr>
        <p:spPr>
          <a:xfrm>
            <a:off x="7505205" y="6364863"/>
            <a:ext cx="5290579" cy="584775"/>
          </a:xfrm>
          <a:prstGeom prst="rect">
            <a:avLst/>
          </a:prstGeom>
          <a:noFill/>
        </p:spPr>
        <p:txBody>
          <a:bodyPr wrap="square" lIns="91440" tIns="45720" rIns="91440" bIns="45720">
            <a:spAutoFit/>
          </a:bodyPr>
          <a:lstStyle/>
          <a:p>
            <a:pPr lvl="0" algn="ctr" rtl="1">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lang="ar-SA" sz="3200" b="1" dirty="0"/>
              <a:t>الْاِجْتِمَاعَاتِ</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Tree>
    <p:extLst>
      <p:ext uri="{BB962C8B-B14F-4D97-AF65-F5344CB8AC3E}">
        <p14:creationId xmlns:p14="http://schemas.microsoft.com/office/powerpoint/2010/main" val="322735008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83418" y="6294923"/>
            <a:ext cx="12108582" cy="0"/>
          </a:xfrm>
          <a:prstGeom prst="line">
            <a:avLst/>
          </a:prstGeom>
          <a:ln w="38100">
            <a:solidFill>
              <a:schemeClr val="bg1">
                <a:lumMod val="75000"/>
              </a:schemeClr>
            </a:solidFill>
            <a:prstDash val="lgDashDotDot"/>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uLnTx/>
              <a:uFillTx/>
              <a:latin typeface="Frutiger LT Arabic 55 Roman" charset="0"/>
              <a:ea typeface="Frutiger LT Arabic 55 Roman" charset="0"/>
              <a:cs typeface="Frutiger LT Arabic 55 Roman" charset="0"/>
            </a:endParaRPr>
          </a:p>
        </p:txBody>
      </p:sp>
      <p:sp>
        <p:nvSpPr>
          <p:cNvPr id="15" name="Rectangle 14"/>
          <p:cNvSpPr/>
          <p:nvPr/>
        </p:nvSpPr>
        <p:spPr>
          <a:xfrm>
            <a:off x="4621900" y="2046295"/>
            <a:ext cx="3272051" cy="923330"/>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400" b="1" i="0" u="none" strike="noStrike" kern="1200" cap="none" spc="0" normalizeH="0" baseline="0" noProof="0" dirty="0">
                <a:ln w="10160">
                  <a:noFill/>
                  <a:prstDash val="solid"/>
                </a:ln>
                <a:solidFill>
                  <a:srgbClr val="C00000"/>
                </a:solidFill>
                <a:uLnTx/>
                <a:uFillTx/>
                <a:latin typeface="Sultan Nahia" charset="0"/>
                <a:ea typeface="Sultan Nahia" charset="0"/>
                <a:cs typeface="Sultan Nahia" charset="0"/>
              </a:rPr>
              <a:t>يقول الشعب :</a:t>
            </a:r>
          </a:p>
        </p:txBody>
      </p:sp>
      <p:cxnSp>
        <p:nvCxnSpPr>
          <p:cNvPr id="3" name="Straight Connector 2"/>
          <p:cNvCxnSpPr/>
          <p:nvPr/>
        </p:nvCxnSpPr>
        <p:spPr>
          <a:xfrm>
            <a:off x="5514975" y="2834655"/>
            <a:ext cx="14859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3417" y="2917654"/>
            <a:ext cx="9727289" cy="1015663"/>
          </a:xfrm>
          <a:prstGeom prst="rect">
            <a:avLst/>
          </a:prstGeom>
          <a:noFill/>
        </p:spPr>
        <p:txBody>
          <a:bodyPr wrap="square" rtlCol="0">
            <a:spAutoFit/>
          </a:bodyPr>
          <a:lstStyle/>
          <a:p>
            <a:pPr marL="0" marR="0" lvl="0" indent="0" algn="justLow"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uLnTx/>
                <a:uFillTx/>
                <a:latin typeface="Frutiger LT Arabic 55 Roman" charset="0"/>
                <a:ea typeface="Frutiger LT Arabic 55 Roman" charset="0"/>
                <a:cs typeface="Frutiger LT Arabic 55 Roman" charset="0"/>
              </a:rPr>
              <a:t> يا رب ارحم | كيريى ليسون</a:t>
            </a:r>
          </a:p>
        </p:txBody>
      </p:sp>
      <p:sp>
        <p:nvSpPr>
          <p:cNvPr id="8" name="Rectangle 7"/>
          <p:cNvSpPr/>
          <p:nvPr/>
        </p:nvSpPr>
        <p:spPr>
          <a:xfrm>
            <a:off x="7505205" y="6364863"/>
            <a:ext cx="5290579" cy="584775"/>
          </a:xfrm>
          <a:prstGeom prst="rect">
            <a:avLst/>
          </a:prstGeom>
          <a:noFill/>
        </p:spPr>
        <p:txBody>
          <a:bodyPr wrap="square" lIns="91440" tIns="45720" rIns="91440" bIns="45720">
            <a:spAutoFit/>
          </a:bodyPr>
          <a:lstStyle/>
          <a:p>
            <a:pPr lvl="0" algn="ctr" rtl="1">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lang="ar-SA" sz="3200" b="1" dirty="0"/>
              <a:t>الْاِجْتِمَاعَاتِ</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Tree>
    <p:extLst>
      <p:ext uri="{BB962C8B-B14F-4D97-AF65-F5344CB8AC3E}">
        <p14:creationId xmlns:p14="http://schemas.microsoft.com/office/powerpoint/2010/main" val="324336052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strVal val="#ppt_w*0.70"/>
                                          </p:val>
                                        </p:tav>
                                        <p:tav tm="100000">
                                          <p:val>
                                            <p:strVal val="#ppt_w"/>
                                          </p:val>
                                        </p:tav>
                                      </p:tavLst>
                                    </p:anim>
                                    <p:anim calcmode="lin" valueType="num">
                                      <p:cBhvr>
                                        <p:cTn id="8" dur="100" fill="hold"/>
                                        <p:tgtEl>
                                          <p:spTgt spid="4"/>
                                        </p:tgtEl>
                                        <p:attrNameLst>
                                          <p:attrName>ppt_h</p:attrName>
                                        </p:attrNameLst>
                                      </p:cBhvr>
                                      <p:tavLst>
                                        <p:tav tm="0">
                                          <p:val>
                                            <p:strVal val="#ppt_h"/>
                                          </p:val>
                                        </p:tav>
                                        <p:tav tm="100000">
                                          <p:val>
                                            <p:strVal val="#ppt_h"/>
                                          </p:val>
                                        </p:tav>
                                      </p:tavLst>
                                    </p:anim>
                                    <p:animEffect transition="in" filter="fade">
                                      <p:cBhvr>
                                        <p:cTn id="9" dur="100"/>
                                        <p:tgtEl>
                                          <p:spTgt spid="4"/>
                                        </p:tgtEl>
                                      </p:cBhvr>
                                    </p:animEffect>
                                  </p:childTnLst>
                                </p:cTn>
                              </p:par>
                            </p:childTnLst>
                          </p:cTn>
                        </p:par>
                        <p:par>
                          <p:cTn id="10" fill="hold">
                            <p:stCondLst>
                              <p:cond delay="100"/>
                            </p:stCondLst>
                            <p:childTnLst>
                              <p:par>
                                <p:cTn id="11" presetID="16" presetClass="entr" presetSubtype="21"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100"/>
                                        <p:tgtEl>
                                          <p:spTgt spid="15"/>
                                        </p:tgtEl>
                                      </p:cBhvr>
                                    </p:animEffect>
                                  </p:childTnLst>
                                </p:cTn>
                              </p:par>
                            </p:childTnLst>
                          </p:cTn>
                        </p:par>
                        <p:par>
                          <p:cTn id="14" fill="hold">
                            <p:stCondLst>
                              <p:cond delay="200"/>
                            </p:stCondLst>
                            <p:childTnLst>
                              <p:par>
                                <p:cTn id="15" presetID="16" presetClass="entr" presetSubtype="2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100"/>
                                        <p:tgtEl>
                                          <p:spTgt spid="3"/>
                                        </p:tgtEl>
                                      </p:cBhvr>
                                    </p:animEffect>
                                  </p:childTnLst>
                                </p:cTn>
                              </p:par>
                            </p:childTnLst>
                          </p:cTn>
                        </p:par>
                        <p:par>
                          <p:cTn id="18" fill="hold">
                            <p:stCondLst>
                              <p:cond delay="300"/>
                            </p:stCondLst>
                            <p:childTnLst>
                              <p:par>
                                <p:cTn id="19" presetID="16" presetClass="entr" presetSubtype="21"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1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77168" y="1232000"/>
            <a:ext cx="8814832" cy="4401205"/>
          </a:xfrm>
          <a:prstGeom prst="rect">
            <a:avLst/>
          </a:prstGeom>
          <a:noFill/>
        </p:spPr>
        <p:txBody>
          <a:bodyPr wrap="square" rtlCol="0">
            <a:spAutoFit/>
          </a:bodyPr>
          <a:lstStyle/>
          <a:p>
            <a:pPr algn="ctr" rtl="1"/>
            <a:r>
              <a:rPr lang="ar-SA" sz="5600" b="1" dirty="0">
                <a:solidFill>
                  <a:schemeClr val="bg1"/>
                </a:solidFill>
              </a:rPr>
              <a:t>أَعْطِ أَنْ تكون لنا بِغِيرِ مَانَعٍ ولا عَائِقٍ لنَصْنَعَها كمشيئتِك الْمُقَدَّسَةِ الطُّوباويَّة.</a:t>
            </a:r>
            <a:endParaRPr lang="en-US" sz="5600" b="1" dirty="0">
              <a:solidFill>
                <a:schemeClr val="bg1"/>
              </a:solidFill>
            </a:endParaRPr>
          </a:p>
          <a:p>
            <a:pPr algn="ctr" rtl="1"/>
            <a:r>
              <a:rPr lang="ar-SA" sz="5600" b="1" dirty="0">
                <a:solidFill>
                  <a:schemeClr val="bg1"/>
                </a:solidFill>
              </a:rPr>
              <a:t>بُيُوتَ صَلَاَةٍ بُيُوتَ طَهَارَةٍ بُيُوتَ بَرَكَةٍ أَنْعمْ بِهَا عَلَينَا يَا رَبُّ وعَلَى أبنائِك الآتين بَعْدَنَا إِلَى الْأبَدِ.</a:t>
            </a:r>
            <a:endParaRPr lang="en-US" sz="5600" b="1" dirty="0">
              <a:solidFill>
                <a:schemeClr val="bg1"/>
              </a:solidFill>
            </a:endParaRPr>
          </a:p>
        </p:txBody>
      </p:sp>
      <p:sp>
        <p:nvSpPr>
          <p:cNvPr id="16" name="Rectangle 15"/>
          <p:cNvSpPr/>
          <p:nvPr/>
        </p:nvSpPr>
        <p:spPr>
          <a:xfrm>
            <a:off x="6895345" y="627488"/>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1" name="Picture 10" descr="unnamed.jpg"/>
          <p:cNvPicPr>
            <a:picLocks noChangeAspect="1"/>
          </p:cNvPicPr>
          <p:nvPr/>
        </p:nvPicPr>
        <p:blipFill>
          <a:blip r:embed="rId3" cstate="print"/>
          <a:stretch>
            <a:fillRect/>
          </a:stretch>
        </p:blipFill>
        <p:spPr>
          <a:xfrm>
            <a:off x="219562" y="1109273"/>
            <a:ext cx="3100602" cy="4600876"/>
          </a:xfrm>
          <a:prstGeom prst="rect">
            <a:avLst/>
          </a:prstGeom>
        </p:spPr>
      </p:pic>
      <p:sp>
        <p:nvSpPr>
          <p:cNvPr id="12" name="Rectangle 11"/>
          <p:cNvSpPr/>
          <p:nvPr/>
        </p:nvSpPr>
        <p:spPr>
          <a:xfrm>
            <a:off x="7505205" y="6364863"/>
            <a:ext cx="5290579" cy="584775"/>
          </a:xfrm>
          <a:prstGeom prst="rect">
            <a:avLst/>
          </a:prstGeom>
          <a:noFill/>
        </p:spPr>
        <p:txBody>
          <a:bodyPr wrap="square" lIns="91440" tIns="45720" rIns="91440" bIns="45720">
            <a:spAutoFit/>
          </a:bodyPr>
          <a:lstStyle/>
          <a:p>
            <a:pPr lvl="0" algn="ctr" rtl="1">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lang="ar-SA" sz="3200" b="1" dirty="0"/>
              <a:t>الْاِجْتِمَاعَاتِ</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Tree>
    <p:extLst>
      <p:ext uri="{BB962C8B-B14F-4D97-AF65-F5344CB8AC3E}">
        <p14:creationId xmlns:p14="http://schemas.microsoft.com/office/powerpoint/2010/main" val="273662011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0" y="0"/>
            <a:ext cx="12192000" cy="6858000"/>
          </a:xfrm>
          <a:prstGeom prst="rect">
            <a:avLst/>
          </a:prstGeom>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rtl="1"/>
            <a:endParaRPr lang="en-US" sz="4800" kern="10" dirty="0">
              <a:solidFill>
                <a:prstClr val="black"/>
              </a:solidFill>
              <a:effectLst>
                <a:outerShdw dist="35921" dir="2700000" algn="ctr" rotWithShape="0">
                  <a:srgbClr val="C0C0C0">
                    <a:alpha val="79999"/>
                  </a:srgbClr>
                </a:outerShdw>
              </a:effectLst>
              <a:latin typeface="Yousef  bkw Circle mhairy" panose="02000000000000000000" pitchFamily="2" charset="-78"/>
              <a:cs typeface="Yousef  bkw Circle mhairy" panose="02000000000000000000" pitchFamily="2" charset="-78"/>
            </a:endParaRPr>
          </a:p>
        </p:txBody>
      </p:sp>
      <p:sp>
        <p:nvSpPr>
          <p:cNvPr id="13" name="Rectangle 12"/>
          <p:cNvSpPr/>
          <p:nvPr/>
        </p:nvSpPr>
        <p:spPr>
          <a:xfrm>
            <a:off x="0" y="2066082"/>
            <a:ext cx="6096000" cy="846386"/>
          </a:xfrm>
          <a:prstGeom prst="rect">
            <a:avLst/>
          </a:prstGeom>
        </p:spPr>
        <p:txBody>
          <a:bodyPr>
            <a:spAutoFit/>
          </a:bodyPr>
          <a:lstStyle/>
          <a:p>
            <a:pPr algn="ctr"/>
            <a:r>
              <a:rPr lang="ar-EG" sz="4900" b="1" dirty="0">
                <a:solidFill>
                  <a:prstClr val="black"/>
                </a:solidFill>
              </a:rPr>
              <a:t>ا</a:t>
            </a:r>
            <a:endParaRPr lang="en-US" sz="5400" dirty="0">
              <a:solidFill>
                <a:prstClr val="black"/>
              </a:solidFill>
            </a:endParaRPr>
          </a:p>
        </p:txBody>
      </p:sp>
      <p:sp>
        <p:nvSpPr>
          <p:cNvPr id="11" name="Rectangle 2"/>
          <p:cNvSpPr txBox="1">
            <a:spLocks noChangeArrowheads="1"/>
          </p:cNvSpPr>
          <p:nvPr/>
        </p:nvSpPr>
        <p:spPr>
          <a:xfrm>
            <a:off x="142876" y="2071688"/>
            <a:ext cx="11887200" cy="4700587"/>
          </a:xfrm>
          <a:prstGeom prst="rect">
            <a:avLst/>
          </a:prstGeom>
          <a:noFill/>
        </p:spPr>
        <p:txBody>
          <a:bodyPr vert="horz" lIns="91440" tIns="45720" rIns="91440" bIns="45720" rtlCol="0" anchor="t">
            <a:no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kumimoji="0" lang="ar-EG" altLang="ar-EG" sz="5400" b="1" i="0" u="none" strike="noStrike" kern="1200" cap="none" spc="0" normalizeH="0" baseline="0" noProof="0">
                <a:ln>
                  <a:noFill/>
                </a:ln>
                <a:solidFill>
                  <a:schemeClr val="tx1"/>
                </a:solidFill>
                <a:effectLst/>
                <a:uLnTx/>
                <a:uFillTx/>
                <a:latin typeface="+mj-lt"/>
                <a:ea typeface="+mj-ea"/>
                <a:cs typeface="+mj-cs"/>
              </a:rPr>
              <a:t>نؤمن بإله واحد الله الآب القدير، خالق السماء والأرض، ما يُري وما لا يُري نؤمن بربٍ واحدٍ يسوع المسيح، ابن الله الوحيد، المولود من الآب قبل كل الدهور، نورٍ من نور، إلهٍ حق من إله حق، مولودٍ غير مخلوق، هو والآب جوهرٌ واحد به كان كل شيء ، من أجلنا نحن البشر، ومن أجل خلاصنا</a:t>
            </a:r>
            <a:r>
              <a:rPr kumimoji="0" lang="en-US" altLang="ar-EG" sz="5400" b="1" i="0" u="none" strike="noStrike" kern="1200" cap="none" spc="0" normalizeH="0" baseline="0" noProof="0">
                <a:ln>
                  <a:noFill/>
                </a:ln>
                <a:solidFill>
                  <a:schemeClr val="tx1"/>
                </a:solidFill>
                <a:effectLst/>
                <a:uLnTx/>
                <a:uFillTx/>
                <a:latin typeface="+mj-lt"/>
                <a:ea typeface="+mj-ea"/>
                <a:cs typeface="+mj-cs"/>
              </a:rPr>
              <a:t> </a:t>
            </a:r>
            <a:r>
              <a:rPr kumimoji="0" lang="ar-SA" altLang="ar-EG" sz="5400" b="1" i="0" u="none" strike="noStrike" kern="1200" cap="none" spc="0" normalizeH="0" baseline="0" noProof="0">
                <a:ln>
                  <a:noFill/>
                </a:ln>
                <a:solidFill>
                  <a:schemeClr val="tx1"/>
                </a:solidFill>
                <a:effectLst/>
                <a:uLnTx/>
                <a:uFillTx/>
                <a:latin typeface="+mj-lt"/>
                <a:ea typeface="+mj-ea"/>
                <a:cs typeface="+mj-cs"/>
              </a:rPr>
              <a:t>نزل من السماء</a:t>
            </a:r>
            <a:endParaRPr kumimoji="0" lang="en-US" altLang="ar-EG" sz="5400" b="1" i="0" u="none" strike="noStrike" kern="1200" cap="none" spc="0" normalizeH="0" baseline="0" noProof="0" dirty="0">
              <a:ln>
                <a:noFill/>
              </a:ln>
              <a:solidFill>
                <a:schemeClr val="tx1"/>
              </a:solidFill>
              <a:effectLst/>
              <a:uLnTx/>
              <a:uFillTx/>
              <a:latin typeface="+mj-lt"/>
              <a:ea typeface="+mj-ea"/>
              <a:cs typeface="+mj-cs"/>
            </a:endParaRPr>
          </a:p>
        </p:txBody>
      </p:sp>
      <p:sp>
        <p:nvSpPr>
          <p:cNvPr id="12" name="WordArt 3"/>
          <p:cNvSpPr>
            <a:spLocks noChangeArrowheads="1" noChangeShapeType="1" noTextEdit="1"/>
          </p:cNvSpPr>
          <p:nvPr/>
        </p:nvSpPr>
        <p:spPr bwMode="auto">
          <a:xfrm>
            <a:off x="2274979" y="220570"/>
            <a:ext cx="6943724" cy="149066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rtl="1"/>
            <a:r>
              <a:rPr lang="ar-EG" sz="2400" b="1" kern="10" dirty="0">
                <a:solidFill>
                  <a:srgbClr val="C00000"/>
                </a:solidFill>
                <a:effectLst>
                  <a:outerShdw dist="35921" dir="2700000" algn="ctr" rotWithShape="0">
                    <a:srgbClr val="C0C0C0">
                      <a:alpha val="79999"/>
                    </a:srgbClr>
                  </a:outerShdw>
                </a:effectLst>
                <a:latin typeface="Yousef  bkw Circle mhairy" panose="02000000000000000000" pitchFamily="2" charset="-78"/>
                <a:cs typeface="Yousef  bkw Circle mhairy" panose="02000000000000000000" pitchFamily="2" charset="-78"/>
              </a:rPr>
              <a:t>قانون الإيمان</a:t>
            </a:r>
          </a:p>
        </p:txBody>
      </p:sp>
    </p:spTree>
    <p:extLst>
      <p:ext uri="{BB962C8B-B14F-4D97-AF65-F5344CB8AC3E}">
        <p14:creationId xmlns:p14="http://schemas.microsoft.com/office/powerpoint/2010/main" val="128072985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2359"/>
            <a:ext cx="12192000" cy="5632311"/>
          </a:xfrm>
          <a:prstGeom prst="rect">
            <a:avLst/>
          </a:prstGeom>
        </p:spPr>
        <p:txBody>
          <a:bodyPr>
            <a:spAutoFit/>
          </a:bodyPr>
          <a:lstStyle/>
          <a:p>
            <a:pPr algn="ctr" fontAlgn="base">
              <a:spcBef>
                <a:spcPct val="0"/>
              </a:spcBef>
              <a:spcAft>
                <a:spcPct val="0"/>
              </a:spcAft>
              <a:defRPr/>
            </a:pPr>
            <a:r>
              <a:rPr lang="ar-EG" sz="6000" b="1" dirty="0"/>
              <a:t>17 فلْيُكَدِّسْها فالبارُّ يَلبَسُها والفِضَّةُ يَرِثُها البَريء. 18 بَنى مِثلَ العُثَّةِ بَيتَه وكالنَّاطورِ الَّذي يَنصِبُ كوخَه. 19 يَضَّجعُ غَنِيًّا ولا يُدفَنُ يَفتَحُ عَينَيهِ ولا يَكون. 20 تُدرِكُه الأَهوالُ كالمياه وفي اللَّيلِ تَخطَفُه الزَّوبَعةُ. 21 تَأخُذُه السُمومُ فيَذهَبُ وتَقتَلِعُه مِن مَقَرِّه. </a:t>
            </a:r>
            <a:endParaRPr lang="en-US" sz="5850" b="1" dirty="0">
              <a:solidFill>
                <a:srgbClr val="FFFF00"/>
              </a:solidFill>
            </a:endParaRPr>
          </a:p>
        </p:txBody>
      </p:sp>
    </p:spTree>
    <p:extLst>
      <p:ext uri="{BB962C8B-B14F-4D97-AF65-F5344CB8AC3E}">
        <p14:creationId xmlns:p14="http://schemas.microsoft.com/office/powerpoint/2010/main" val="104785121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7165" y="0"/>
            <a:ext cx="11787187" cy="7478970"/>
          </a:xfrm>
          <a:prstGeom prst="rect">
            <a:avLst/>
          </a:prstGeom>
          <a:noFill/>
        </p:spPr>
        <p:txBody>
          <a:bodyPr wrap="square" rtlCol="1">
            <a:spAutoFit/>
          </a:bodyPr>
          <a:lstStyle/>
          <a:p>
            <a:pPr algn="ctr" rtl="1"/>
            <a:r>
              <a:rPr lang="ar-EG" sz="6000" b="1" dirty="0">
                <a:latin typeface="+mj-lt"/>
                <a:ea typeface="+mj-ea"/>
                <a:cs typeface="+mj-cs"/>
              </a:rPr>
              <a:t>وبالروح القدس ، تجسد من مريم العذراء </a:t>
            </a:r>
            <a:r>
              <a:rPr lang="ar-EG" sz="6000" b="1" dirty="0"/>
              <a:t>وصار إنساناً  - نؤمن بالروح القدس، الرب المحيي المنبثق من الآب والابن، نسجد له ونمجده مع الآب والابن، الناطق بالأنبياء نؤمن بكنيسة واحدة، مقدسة، جامعة، رسولية ونعترف بمعمودية واحدة، لمغفرة الخطايا وننتظر قيامة الأموات وحياة الدهر الآتي. </a:t>
            </a:r>
          </a:p>
          <a:p>
            <a:pPr algn="ctr" rtl="1"/>
            <a:endParaRPr lang="ar-EG" sz="6000" b="1" dirty="0">
              <a:latin typeface="+mj-lt"/>
              <a:ea typeface="+mj-ea"/>
              <a:cs typeface="+mj-cs"/>
            </a:endParaRPr>
          </a:p>
        </p:txBody>
      </p:sp>
      <p:sp>
        <p:nvSpPr>
          <p:cNvPr id="3" name="TextBox 2"/>
          <p:cNvSpPr txBox="1"/>
          <p:nvPr/>
        </p:nvSpPr>
        <p:spPr>
          <a:xfrm>
            <a:off x="0" y="5340010"/>
            <a:ext cx="2717074" cy="1446550"/>
          </a:xfrm>
          <a:prstGeom prst="rect">
            <a:avLst/>
          </a:prstGeom>
          <a:noFill/>
        </p:spPr>
        <p:txBody>
          <a:bodyPr wrap="square" rtlCol="1">
            <a:spAutoFit/>
          </a:bodyPr>
          <a:lstStyle/>
          <a:p>
            <a:pPr algn="ctr" rtl="1"/>
            <a:r>
              <a:rPr lang="ar-EG" sz="8800" b="1" dirty="0">
                <a:solidFill>
                  <a:srgbClr val="FF0000"/>
                </a:solidFill>
                <a:effectLst>
                  <a:outerShdw blurRad="38100" dist="38100" dir="2700000" algn="tl">
                    <a:srgbClr val="000000">
                      <a:alpha val="43137"/>
                    </a:srgbClr>
                  </a:outerShdw>
                </a:effectLst>
                <a:latin typeface="Yousef  bkw Circle mhairy" panose="02000000000000000000" pitchFamily="2" charset="-78"/>
                <a:cs typeface="Yousef  bkw Circle mhairy" panose="02000000000000000000" pitchFamily="2" charset="-78"/>
              </a:rPr>
              <a:t>آميــــن </a:t>
            </a:r>
          </a:p>
        </p:txBody>
      </p:sp>
    </p:spTree>
    <p:extLst>
      <p:ext uri="{BB962C8B-B14F-4D97-AF65-F5344CB8AC3E}">
        <p14:creationId xmlns:p14="http://schemas.microsoft.com/office/powerpoint/2010/main" val="13178832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830286" y="1371600"/>
            <a:ext cx="5715000" cy="1015663"/>
          </a:xfrm>
          <a:prstGeom prst="rect">
            <a:avLst/>
          </a:prstGeom>
          <a:noFill/>
          <a:ln w="9525">
            <a:noFill/>
            <a:miter lim="800000"/>
            <a:headEnd/>
            <a:tailEnd/>
          </a:ln>
        </p:spPr>
        <p:txBody>
          <a:bodyPr>
            <a:spAutoFit/>
          </a:bodyPr>
          <a:lstStyle/>
          <a:p>
            <a:pPr eaLnBrk="1" hangingPunct="1">
              <a:spcBef>
                <a:spcPct val="50000"/>
              </a:spcBef>
            </a:pPr>
            <a:endParaRPr lang="en-US" altLang="en-US" sz="6000"/>
          </a:p>
        </p:txBody>
      </p:sp>
      <p:sp>
        <p:nvSpPr>
          <p:cNvPr id="4" name="Text Box 4"/>
          <p:cNvSpPr txBox="1">
            <a:spLocks noChangeArrowheads="1"/>
          </p:cNvSpPr>
          <p:nvPr/>
        </p:nvSpPr>
        <p:spPr bwMode="auto">
          <a:xfrm>
            <a:off x="0" y="1217613"/>
            <a:ext cx="6360885" cy="5170646"/>
          </a:xfrm>
          <a:prstGeom prst="rect">
            <a:avLst/>
          </a:prstGeom>
          <a:noFill/>
          <a:ln w="9525">
            <a:noFill/>
            <a:miter lim="800000"/>
            <a:headEnd/>
            <a:tailEnd/>
          </a:ln>
        </p:spPr>
        <p:txBody>
          <a:bodyPr wrap="square">
            <a:spAutoFit/>
          </a:bodyPr>
          <a:lstStyle/>
          <a:p>
            <a:pPr algn="ctr" rtl="1" eaLnBrk="1" hangingPunct="1">
              <a:lnSpc>
                <a:spcPct val="110000"/>
              </a:lnSpc>
              <a:spcBef>
                <a:spcPct val="50000"/>
              </a:spcBef>
            </a:pPr>
            <a:r>
              <a:rPr lang="ar-SA" altLang="en-US" sz="6000" b="1" dirty="0"/>
              <a:t>هيتين ني ابريسفيا انتى تى ثيئو طوكوس اثؤواف ماريا ابشويس آرى إهموت نان امبى كو ايفول انتى نين نوفي.   </a:t>
            </a:r>
            <a:endParaRPr lang="en-US" altLang="en-US" sz="6000" b="1" dirty="0"/>
          </a:p>
        </p:txBody>
      </p:sp>
      <p:sp>
        <p:nvSpPr>
          <p:cNvPr id="5" name="Rectangle 5"/>
          <p:cNvSpPr>
            <a:spLocks noChangeArrowheads="1"/>
          </p:cNvSpPr>
          <p:nvPr/>
        </p:nvSpPr>
        <p:spPr bwMode="auto">
          <a:xfrm>
            <a:off x="6640286" y="1265238"/>
            <a:ext cx="5390605" cy="4444486"/>
          </a:xfrm>
          <a:prstGeom prst="rect">
            <a:avLst/>
          </a:prstGeom>
          <a:noFill/>
          <a:ln w="9525">
            <a:noFill/>
            <a:miter lim="800000"/>
            <a:headEnd/>
            <a:tailEnd/>
          </a:ln>
        </p:spPr>
        <p:txBody>
          <a:bodyPr wrap="square">
            <a:spAutoFit/>
          </a:bodyPr>
          <a:lstStyle/>
          <a:p>
            <a:pPr algn="ctr" rtl="1" eaLnBrk="1" hangingPunct="1">
              <a:lnSpc>
                <a:spcPct val="120000"/>
              </a:lnSpc>
            </a:pPr>
            <a:r>
              <a:rPr lang="ar-SA" altLang="en-US" sz="6000" b="1" dirty="0">
                <a:latin typeface="Simplified Arabic" pitchFamily="18" charset="-78"/>
                <a:cs typeface="Simplified Arabic" pitchFamily="18" charset="-78"/>
              </a:rPr>
              <a:t>بشفاع</a:t>
            </a:r>
            <a:r>
              <a:rPr lang="ar-EG" altLang="en-US" sz="6000" b="1" dirty="0">
                <a:latin typeface="Simplified Arabic" pitchFamily="18" charset="-78"/>
                <a:cs typeface="Simplified Arabic" pitchFamily="18" charset="-78"/>
              </a:rPr>
              <a:t>ةِ</a:t>
            </a:r>
            <a:r>
              <a:rPr lang="ar-SA" altLang="en-US" sz="6000" b="1" dirty="0">
                <a:latin typeface="Simplified Arabic" pitchFamily="18" charset="-78"/>
                <a:cs typeface="Simplified Arabic" pitchFamily="18" charset="-78"/>
              </a:rPr>
              <a:t> والدة</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 الإله</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 القد</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يسة</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 مريم</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 يا</a:t>
            </a:r>
            <a:r>
              <a:rPr lang="ar-EG" altLang="en-US" sz="6000" b="1" dirty="0">
                <a:latin typeface="Simplified Arabic" pitchFamily="18" charset="-78"/>
                <a:cs typeface="Simplified Arabic" pitchFamily="18" charset="-78"/>
              </a:rPr>
              <a:t> </a:t>
            </a:r>
            <a:r>
              <a:rPr lang="ar-SA" altLang="en-US" sz="6000" b="1" dirty="0">
                <a:latin typeface="Simplified Arabic" pitchFamily="18" charset="-78"/>
                <a:cs typeface="Simplified Arabic" pitchFamily="18" charset="-78"/>
              </a:rPr>
              <a:t>رب</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 </a:t>
            </a:r>
            <a:r>
              <a:rPr lang="ar-EG" altLang="en-US" sz="6000" b="1" dirty="0">
                <a:latin typeface="Simplified Arabic" pitchFamily="18" charset="-78"/>
                <a:cs typeface="Simplified Arabic" pitchFamily="18" charset="-78"/>
              </a:rPr>
              <a:t>أ</a:t>
            </a:r>
            <a:r>
              <a:rPr lang="ar-SA" altLang="en-US" sz="6000" b="1" dirty="0">
                <a:latin typeface="Simplified Arabic" pitchFamily="18" charset="-78"/>
                <a:cs typeface="Simplified Arabic" pitchFamily="18" charset="-78"/>
              </a:rPr>
              <a:t>نعم</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 علينا بمغفرة</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 خطايانا</a:t>
            </a:r>
            <a:r>
              <a:rPr lang="ar-EG" altLang="en-US" sz="6000" b="1" dirty="0"/>
              <a:t>.</a:t>
            </a:r>
            <a:endParaRPr lang="en-US" altLang="en-US" sz="6000" b="1" dirty="0"/>
          </a:p>
        </p:txBody>
      </p:sp>
      <p:sp>
        <p:nvSpPr>
          <p:cNvPr id="6" name="Text Box 6"/>
          <p:cNvSpPr txBox="1">
            <a:spLocks noChangeArrowheads="1"/>
          </p:cNvSpPr>
          <p:nvPr/>
        </p:nvSpPr>
        <p:spPr bwMode="auto">
          <a:xfrm>
            <a:off x="1901599" y="228600"/>
            <a:ext cx="8032750" cy="1015663"/>
          </a:xfrm>
          <a:prstGeom prst="rect">
            <a:avLst/>
          </a:prstGeom>
          <a:noFill/>
          <a:ln w="9525">
            <a:noFill/>
            <a:miter lim="800000"/>
            <a:headEnd/>
            <a:tailEnd/>
          </a:ln>
        </p:spPr>
        <p:txBody>
          <a:bodyPr>
            <a:spAutoFit/>
          </a:bodyPr>
          <a:lstStyle/>
          <a:p>
            <a:pPr algn="ctr" eaLnBrk="1" hangingPunct="1">
              <a:spcBef>
                <a:spcPct val="50000"/>
              </a:spcBef>
            </a:pPr>
            <a:r>
              <a:rPr lang="ar-SA" altLang="en-US" sz="6000" b="1" u="sng" dirty="0">
                <a:solidFill>
                  <a:srgbClr val="C00000"/>
                </a:solidFill>
                <a:latin typeface="Simplified Arabic" pitchFamily="18" charset="-78"/>
                <a:cs typeface="Simplified Arabic" pitchFamily="18" charset="-78"/>
              </a:rPr>
              <a:t>الشعب</a:t>
            </a:r>
            <a:endParaRPr lang="en-US" altLang="en-US" sz="6000" b="1" u="sng" dirty="0">
              <a:solidFill>
                <a:srgbClr val="C00000"/>
              </a:solidFill>
              <a:latin typeface="Simplified Arabic" pitchFamily="18" charset="-78"/>
              <a:cs typeface="Simplified Arabic" pitchFamily="18" charset="-78"/>
            </a:endParaRPr>
          </a:p>
        </p:txBody>
      </p:sp>
      <p:sp>
        <p:nvSpPr>
          <p:cNvPr id="7" name="Line 7"/>
          <p:cNvSpPr>
            <a:spLocks noChangeShapeType="1"/>
          </p:cNvSpPr>
          <p:nvPr/>
        </p:nvSpPr>
        <p:spPr bwMode="auto">
          <a:xfrm>
            <a:off x="6360886" y="1343025"/>
            <a:ext cx="0" cy="4678363"/>
          </a:xfrm>
          <a:prstGeom prst="line">
            <a:avLst/>
          </a:prstGeom>
          <a:noFill/>
          <a:ln w="38100">
            <a:solidFill>
              <a:srgbClr val="CCFFFF"/>
            </a:solidFill>
            <a:round/>
            <a:headEnd type="none" w="sm" len="sm"/>
            <a:tailEnd type="none" w="sm" len="sm"/>
          </a:ln>
        </p:spPr>
        <p:txBody>
          <a:bodyPr wrap="none"/>
          <a:lstStyle/>
          <a:p>
            <a:pPr eaLnBrk="1" hangingPunct="1">
              <a:defRPr/>
            </a:pPr>
            <a:endParaRPr lang="en-US" sz="6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4576293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3627120" y="1344612"/>
            <a:ext cx="5715000" cy="1015663"/>
          </a:xfrm>
          <a:prstGeom prst="rect">
            <a:avLst/>
          </a:prstGeom>
          <a:noFill/>
          <a:ln w="9525">
            <a:noFill/>
            <a:miter lim="800000"/>
            <a:headEnd/>
            <a:tailEnd/>
          </a:ln>
        </p:spPr>
        <p:txBody>
          <a:bodyPr>
            <a:spAutoFit/>
          </a:bodyPr>
          <a:lstStyle/>
          <a:p>
            <a:pPr eaLnBrk="1" hangingPunct="1">
              <a:spcBef>
                <a:spcPct val="50000"/>
              </a:spcBef>
            </a:pPr>
            <a:endParaRPr lang="en-US" altLang="en-US" sz="6000"/>
          </a:p>
        </p:txBody>
      </p:sp>
      <p:sp>
        <p:nvSpPr>
          <p:cNvPr id="10" name="Text Box 4"/>
          <p:cNvSpPr txBox="1">
            <a:spLocks noChangeArrowheads="1"/>
          </p:cNvSpPr>
          <p:nvPr/>
        </p:nvSpPr>
        <p:spPr bwMode="auto">
          <a:xfrm>
            <a:off x="209007" y="302359"/>
            <a:ext cx="6651852" cy="6555641"/>
          </a:xfrm>
          <a:prstGeom prst="rect">
            <a:avLst/>
          </a:prstGeom>
          <a:noFill/>
          <a:ln w="9525">
            <a:noFill/>
            <a:miter lim="800000"/>
            <a:headEnd/>
            <a:tailEnd/>
          </a:ln>
        </p:spPr>
        <p:txBody>
          <a:bodyPr wrap="square">
            <a:spAutoFit/>
          </a:bodyPr>
          <a:lstStyle/>
          <a:p>
            <a:pPr algn="ctr" rtl="1" eaLnBrk="1" hangingPunct="1">
              <a:spcBef>
                <a:spcPct val="50000"/>
              </a:spcBef>
            </a:pPr>
            <a:r>
              <a:rPr lang="ar-SA" altLang="en-US" sz="6000" b="1" dirty="0"/>
              <a:t>تين أو أوشت امموك أو بي اخرستوس نيم بيك يوت ان أغاثوس نيم بى ابنفما اثؤواف جى آك </a:t>
            </a:r>
            <a:r>
              <a:rPr lang="ar-EG" altLang="en-US" sz="6000" b="1" dirty="0"/>
              <a:t>ايك</a:t>
            </a:r>
            <a:r>
              <a:rPr lang="ar-SA" altLang="en-US" sz="6000" b="1" dirty="0"/>
              <a:t> آك سوتي اممون إى ليئوس ايرينيس ثيسيا اينى سيئوس.</a:t>
            </a:r>
            <a:endParaRPr lang="en-US" altLang="en-US" sz="6000" b="1" dirty="0"/>
          </a:p>
        </p:txBody>
      </p:sp>
      <p:sp>
        <p:nvSpPr>
          <p:cNvPr id="11" name="Rectangle 5"/>
          <p:cNvSpPr>
            <a:spLocks noChangeArrowheads="1"/>
          </p:cNvSpPr>
          <p:nvPr/>
        </p:nvSpPr>
        <p:spPr bwMode="auto">
          <a:xfrm>
            <a:off x="7251383" y="302359"/>
            <a:ext cx="4740320" cy="6555641"/>
          </a:xfrm>
          <a:prstGeom prst="rect">
            <a:avLst/>
          </a:prstGeom>
          <a:noFill/>
          <a:ln w="9525">
            <a:noFill/>
            <a:miter lim="800000"/>
            <a:headEnd/>
            <a:tailEnd/>
          </a:ln>
        </p:spPr>
        <p:txBody>
          <a:bodyPr wrap="square">
            <a:spAutoFit/>
          </a:bodyPr>
          <a:lstStyle/>
          <a:p>
            <a:pPr algn="ctr" rtl="1" eaLnBrk="1" hangingPunct="1"/>
            <a:r>
              <a:rPr lang="ar-SA" altLang="en-US" sz="6000" b="1" dirty="0">
                <a:latin typeface="Simplified Arabic" pitchFamily="18" charset="-78"/>
                <a:cs typeface="Simplified Arabic" pitchFamily="18" charset="-78"/>
              </a:rPr>
              <a:t>نسجد</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 لك أي</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ها المسيح</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 مع أبيك الصالح</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 والروح</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 القدس</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 لأن</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ك</a:t>
            </a:r>
            <a:r>
              <a:rPr lang="en-US" altLang="en-US" sz="6000" b="1" dirty="0">
                <a:latin typeface="Simplified Arabic" pitchFamily="18" charset="-78"/>
                <a:cs typeface="Simplified Arabic" pitchFamily="18" charset="-78"/>
              </a:rPr>
              <a:t> </a:t>
            </a:r>
            <a:r>
              <a:rPr lang="ar-EG" altLang="en-US" sz="6000" b="1" dirty="0">
                <a:latin typeface="Simplified Arabic" pitchFamily="18" charset="-78"/>
                <a:cs typeface="Simplified Arabic" pitchFamily="18" charset="-78"/>
              </a:rPr>
              <a:t>اتيت</a:t>
            </a:r>
            <a:r>
              <a:rPr lang="ar-SA" altLang="en-US" sz="6000" b="1" dirty="0">
                <a:latin typeface="Simplified Arabic" pitchFamily="18" charset="-78"/>
                <a:cs typeface="Simplified Arabic" pitchFamily="18" charset="-78"/>
              </a:rPr>
              <a:t> وخل</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ص</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ت</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نا</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 رحمة</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 السلام</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 ذبيحة</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 التسبيح.</a:t>
            </a:r>
            <a:endParaRPr lang="en-US" altLang="en-US" sz="6000" b="1" dirty="0">
              <a:latin typeface="Simplified Arabic" pitchFamily="18" charset="-78"/>
              <a:cs typeface="Simplified Arabic" pitchFamily="18" charset="-78"/>
            </a:endParaRPr>
          </a:p>
        </p:txBody>
      </p:sp>
      <p:sp>
        <p:nvSpPr>
          <p:cNvPr id="12" name="Line 7"/>
          <p:cNvSpPr>
            <a:spLocks noChangeShapeType="1"/>
          </p:cNvSpPr>
          <p:nvPr/>
        </p:nvSpPr>
        <p:spPr bwMode="auto">
          <a:xfrm>
            <a:off x="6891020" y="593725"/>
            <a:ext cx="0" cy="5399087"/>
          </a:xfrm>
          <a:prstGeom prst="line">
            <a:avLst/>
          </a:prstGeom>
          <a:noFill/>
          <a:ln w="38100">
            <a:solidFill>
              <a:srgbClr val="CCFFFF"/>
            </a:solidFill>
            <a:round/>
            <a:headEnd type="none" w="sm" len="sm"/>
            <a:tailEnd type="none" w="sm" len="sm"/>
          </a:ln>
        </p:spPr>
        <p:txBody>
          <a:bodyPr wrap="none"/>
          <a:lstStyle/>
          <a:p>
            <a:pPr eaLnBrk="1" hangingPunct="1">
              <a:defRPr/>
            </a:pPr>
            <a:endParaRPr lang="en-US" sz="6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4576293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192000" cy="6678751"/>
          </a:xfrm>
          <a:prstGeom prst="rect">
            <a:avLst/>
          </a:prstGeom>
          <a:noFill/>
        </p:spPr>
        <p:txBody>
          <a:bodyPr wrap="square" rtlCol="1">
            <a:spAutoFit/>
          </a:bodyPr>
          <a:lstStyle/>
          <a:p>
            <a:pPr algn="ctr" rtl="1"/>
            <a:r>
              <a:rPr lang="ar-SA" sz="4800" b="1" u="sng" dirty="0">
                <a:solidFill>
                  <a:srgbClr val="C00000"/>
                </a:solidFill>
              </a:rPr>
              <a:t>قُدَّاسُ المِياهِ</a:t>
            </a:r>
            <a:endParaRPr lang="en-US" sz="4800" b="1" u="sng" dirty="0">
              <a:solidFill>
                <a:srgbClr val="C00000"/>
              </a:solidFill>
            </a:endParaRPr>
          </a:p>
          <a:p>
            <a:pPr algn="r" rtl="1"/>
            <a:r>
              <a:rPr lang="ar-SA" sz="4600" b="1" dirty="0">
                <a:solidFill>
                  <a:srgbClr val="C00000"/>
                </a:solidFill>
              </a:rPr>
              <a:t>الكَاهِنُ:</a:t>
            </a:r>
            <a:r>
              <a:rPr lang="ar-EG" sz="4600" b="1" dirty="0">
                <a:solidFill>
                  <a:srgbClr val="C00000"/>
                </a:solidFill>
              </a:rPr>
              <a:t> </a:t>
            </a:r>
            <a:r>
              <a:rPr lang="ar-SA" sz="4600" b="1" dirty="0"/>
              <a:t>مَحَبَّةُ اللهِ الآبِ ونعمَةُ الْاِبْنِ الْوحِيدِ رَبِّنَا وإلَهِنَا ومُخْلِّصِنَا يَسُوعَ المسِيحِ، وشَرِكَةُ ومَوهِبَةُ الرّوحِ الْقدسِ تَكُونُ مَعَ جَمِيعِكُمْ.</a:t>
            </a:r>
            <a:endParaRPr lang="en-US" sz="4600" b="1" dirty="0"/>
          </a:p>
          <a:p>
            <a:pPr algn="r" rtl="1"/>
            <a:r>
              <a:rPr lang="ar-SA" sz="4800" b="1" dirty="0">
                <a:solidFill>
                  <a:srgbClr val="C00000"/>
                </a:solidFill>
              </a:rPr>
              <a:t>ثُمَّ يَرْشُمُ الماءَ بِالصَّلِيبِ رَشْمًا أَولَ، ويردُ الشَّعْبُ قَائِلًا:</a:t>
            </a:r>
            <a:endParaRPr lang="ar-EG" sz="4800" b="1" dirty="0">
              <a:solidFill>
                <a:srgbClr val="C00000"/>
              </a:solidFill>
            </a:endParaRPr>
          </a:p>
          <a:p>
            <a:pPr algn="r" rtl="1"/>
            <a:r>
              <a:rPr lang="ar-EG" sz="4800" b="1" dirty="0">
                <a:solidFill>
                  <a:srgbClr val="C00000"/>
                </a:solidFill>
              </a:rPr>
              <a:t>الشعب :</a:t>
            </a:r>
            <a:r>
              <a:rPr lang="ar-SA" sz="4800" b="1" dirty="0">
                <a:solidFill>
                  <a:srgbClr val="C00000"/>
                </a:solidFill>
              </a:rPr>
              <a:t> </a:t>
            </a:r>
            <a:r>
              <a:rPr lang="ar-SA" sz="4800" b="1" dirty="0"/>
              <a:t>ومَعَ رَوحِكَ أَيْضًا</a:t>
            </a:r>
            <a:endParaRPr lang="en-US" sz="4800" b="1" dirty="0"/>
          </a:p>
          <a:p>
            <a:pPr algn="r" rtl="1"/>
            <a:r>
              <a:rPr lang="ar-SA" sz="4800" b="1" dirty="0">
                <a:solidFill>
                  <a:srgbClr val="C00000"/>
                </a:solidFill>
              </a:rPr>
              <a:t>ثُمَّ يَرْشُمُ الْكَاهِنُ الماءَ رَشْمًا ثَانِيًا ويَقُولُ: </a:t>
            </a:r>
            <a:r>
              <a:rPr lang="ar-SA" sz="4800" b="1" dirty="0"/>
              <a:t>اِرْفَعُوا قَلُوبَكُمْ</a:t>
            </a:r>
            <a:endParaRPr lang="en-US" sz="4800" b="1" dirty="0"/>
          </a:p>
          <a:p>
            <a:pPr algn="r" rtl="1"/>
            <a:r>
              <a:rPr lang="ar-SA" sz="4800" b="1" dirty="0">
                <a:solidFill>
                  <a:srgbClr val="C00000"/>
                </a:solidFill>
              </a:rPr>
              <a:t>الشَّعْب: </a:t>
            </a:r>
            <a:r>
              <a:rPr lang="ar-SA" sz="4800" b="1" dirty="0"/>
              <a:t>هِي عنْدَ الرَّبِّ</a:t>
            </a:r>
            <a:endParaRPr lang="en-US" sz="4800" b="1" dirty="0"/>
          </a:p>
          <a:p>
            <a:pPr algn="r" rtl="1"/>
            <a:r>
              <a:rPr lang="ar-SA" sz="4800" b="1" dirty="0"/>
              <a:t> </a:t>
            </a:r>
            <a:r>
              <a:rPr lang="ar-SA" sz="4800" b="1" dirty="0">
                <a:solidFill>
                  <a:srgbClr val="C00000"/>
                </a:solidFill>
              </a:rPr>
              <a:t>ثُمَّ يَرْشُمُ الْكَاهِنُ الماءَ رَشْمًا ثَالِثًا ويَقُولُ:</a:t>
            </a:r>
            <a:r>
              <a:rPr lang="ar-SA" sz="4800" b="1" dirty="0"/>
              <a:t> فَلَنَشْكُرِ الرّبَّ</a:t>
            </a:r>
            <a:endParaRPr lang="en-US" sz="4800" b="1" dirty="0"/>
          </a:p>
          <a:p>
            <a:pPr algn="r" rtl="1"/>
            <a:r>
              <a:rPr lang="ar-SA" sz="4800" b="1" dirty="0">
                <a:solidFill>
                  <a:srgbClr val="C00000"/>
                </a:solidFill>
              </a:rPr>
              <a:t>الشَّعْبُ: </a:t>
            </a:r>
            <a:r>
              <a:rPr lang="ar-SA" sz="4800" b="1" dirty="0"/>
              <a:t>مُسْتَحِقٌّ ومُسْتَوجِبٌ </a:t>
            </a:r>
            <a:endParaRPr lang="en-US" sz="4800" b="1" dirty="0"/>
          </a:p>
        </p:txBody>
      </p:sp>
    </p:spTree>
    <p:extLst>
      <p:ext uri="{BB962C8B-B14F-4D97-AF65-F5344CB8AC3E}">
        <p14:creationId xmlns:p14="http://schemas.microsoft.com/office/powerpoint/2010/main" val="13178832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192000" cy="7017306"/>
          </a:xfrm>
          <a:prstGeom prst="rect">
            <a:avLst/>
          </a:prstGeom>
          <a:noFill/>
        </p:spPr>
        <p:txBody>
          <a:bodyPr wrap="square" rtlCol="1">
            <a:spAutoFit/>
          </a:bodyPr>
          <a:lstStyle/>
          <a:p>
            <a:pPr algn="r" rtl="1"/>
            <a:r>
              <a:rPr lang="ar-SA" sz="5000" b="1" dirty="0">
                <a:solidFill>
                  <a:srgbClr val="C00000"/>
                </a:solidFill>
              </a:rPr>
              <a:t>الْكَاهِنُ: </a:t>
            </a:r>
            <a:r>
              <a:rPr lang="ar-SA" sz="5000" b="1" dirty="0"/>
              <a:t>مُسْتَحِقٌّ ومُسْتَوجِبٌ. مُسْتَحِقٌّ ومُسْتَوجِبٌ لِأَنَّهُ حَقًّا بِالْحَقِيقَةِ مُسْتَحِقٌّ ومُسْتَوجِبٌ. لِأَنَّكَ بِالْحَقِيقَةِ مُسْتَحِقٌّ وعَادِلٌ، أُكَرِّمُكَ، أَرَفَعُكَ، أُبَارِكُكَ، أُمَجِّدُكَ، أَسجُدُ لَكَ، أَشكرُكَ فِي كُلِّ زَمَانٍ لِأَجْلِ الْخَيْرَاتِ الَّتِي صَنْعَتَهَا مَعَنا. أَنْتَ الْإلَهُ الْحَقِيقِيُّ وحَدَكَ، الْكَائِنُ مُنْذُ الْبَدْءِ الَّذِي أَظْهَرَ الميَاهَ فِي عُلُوِّهِ، الَّذِي جَعَلَ الميَاهَ الْكَثِيرَةَ فِي فَلَكِ السَّمَاءِ. هَؤُلَاءِ يُبَارِكُونَ اسْمَكَ القدّوسَ يَا مَلِكَ الْخَلِيقَةِ كُلِّها. يَا يَسُوعُ المسِيحُ نَسْجدُ لَكَ أَيُّهَا الْجَالِسُ عَلَى كُرْسِيِّ مَجْدِهِ الَّذِي تَسْجدُ لَهُ جَمِيعُ الْقُوّاتِ الْمُقَدَّسَة.</a:t>
            </a:r>
            <a:endParaRPr lang="en-US" sz="5000" b="1" dirty="0"/>
          </a:p>
        </p:txBody>
      </p:sp>
    </p:spTree>
    <p:extLst>
      <p:ext uri="{BB962C8B-B14F-4D97-AF65-F5344CB8AC3E}">
        <p14:creationId xmlns:p14="http://schemas.microsoft.com/office/powerpoint/2010/main" val="13178832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33358"/>
            <a:ext cx="12192000" cy="5632311"/>
          </a:xfrm>
          <a:prstGeom prst="rect">
            <a:avLst/>
          </a:prstGeom>
          <a:noFill/>
        </p:spPr>
        <p:txBody>
          <a:bodyPr wrap="square" rtlCol="1">
            <a:spAutoFit/>
          </a:bodyPr>
          <a:lstStyle/>
          <a:p>
            <a:pPr algn="r" rtl="1"/>
            <a:r>
              <a:rPr lang="ar-SA" sz="6000" b="1" dirty="0">
                <a:solidFill>
                  <a:srgbClr val="C00000"/>
                </a:solidFill>
              </a:rPr>
              <a:t>الشَّمَّاسُ: </a:t>
            </a:r>
            <a:r>
              <a:rPr lang="ar-SA" sz="6000" b="1" dirty="0"/>
              <a:t>أَيُّهَا الْجُلُوسُ قِفُوا</a:t>
            </a:r>
            <a:endParaRPr lang="en-US" sz="6000" b="1" dirty="0"/>
          </a:p>
          <a:p>
            <a:pPr algn="r" rtl="1"/>
            <a:r>
              <a:rPr lang="ar-SA" sz="6000" b="1" dirty="0">
                <a:solidFill>
                  <a:srgbClr val="C00000"/>
                </a:solidFill>
              </a:rPr>
              <a:t>الْكَاهِنُ: </a:t>
            </a:r>
            <a:r>
              <a:rPr lang="ar-SA" sz="6000" b="1" dirty="0"/>
              <a:t>إِنَّ الملَاَئِكَةَ ورُؤَسَاءَ الملَاَئِكَةِ والرِّئَاسَاتِ والسُّلُطَاتِ والْكَراسِيَّ والرُّبُوبِيَّاتِ، وكُلَّ الْأَرْواحِ الْخُدَّامِ، وكُلَّ الْجَمَعِ غيرِ المحصى مِنَ الْقُوّاتِ الملَاَئِكِيَّةِ، هَؤُلَاءِ الْقِيَامِ أَمَامَكَ بِخَوفٍ ورِعْدَةٍ يُسَبِّحُونَ عَظْمَتَكَ.</a:t>
            </a:r>
            <a:endParaRPr lang="en-US" sz="6000" b="1" dirty="0"/>
          </a:p>
        </p:txBody>
      </p:sp>
    </p:spTree>
    <p:extLst>
      <p:ext uri="{BB962C8B-B14F-4D97-AF65-F5344CB8AC3E}">
        <p14:creationId xmlns:p14="http://schemas.microsoft.com/office/powerpoint/2010/main" val="13178832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494169"/>
            <a:ext cx="12192000" cy="5632311"/>
          </a:xfrm>
          <a:prstGeom prst="rect">
            <a:avLst/>
          </a:prstGeom>
          <a:noFill/>
        </p:spPr>
        <p:txBody>
          <a:bodyPr wrap="square" rtlCol="1">
            <a:spAutoFit/>
          </a:bodyPr>
          <a:lstStyle/>
          <a:p>
            <a:pPr algn="r" rtl="1"/>
            <a:r>
              <a:rPr lang="ar-SA" sz="6000" b="1" dirty="0">
                <a:solidFill>
                  <a:srgbClr val="C00000"/>
                </a:solidFill>
              </a:rPr>
              <a:t>الشَّمَّاسُ: </a:t>
            </a:r>
            <a:r>
              <a:rPr lang="ar-SA" sz="6000" b="1" dirty="0"/>
              <a:t>وإِلَى الشَّرْقِ اُنظرُوا</a:t>
            </a:r>
            <a:endParaRPr lang="en-US" sz="6000" b="1" dirty="0"/>
          </a:p>
          <a:p>
            <a:pPr algn="r"/>
            <a:r>
              <a:rPr lang="ar-SA" sz="6000" b="1" dirty="0">
                <a:solidFill>
                  <a:srgbClr val="C00000"/>
                </a:solidFill>
              </a:rPr>
              <a:t>الْكَاهِنُ: </a:t>
            </a:r>
            <a:r>
              <a:rPr lang="ar-SA" sz="6000" b="1" dirty="0"/>
              <a:t>أَنْتَ هُو الَّذِي يَقِفُ حَولَكَ الْقُوّادُ الطُّوبَاويِّونَ: الشَّاروبيمُ والسِّيرافيمُ هَؤُلَاءِ يُقَدِّسُونَكَ ثَلاثَ مَرَّاتٍ كُلَّ حِينٍ، ونَحْنُ أَيْضًا اِجْعَلْنَا مُسْتَحِقِّينَ أَنَّ نُسَبِّحَكَ مَعَهُمْ ونُبَارِكَكَ بِأَصْواتِ المجْدِ قَائِلِينَ:</a:t>
            </a:r>
            <a:endParaRPr lang="en-US" sz="6000" b="1" dirty="0"/>
          </a:p>
        </p:txBody>
      </p:sp>
    </p:spTree>
    <p:extLst>
      <p:ext uri="{BB962C8B-B14F-4D97-AF65-F5344CB8AC3E}">
        <p14:creationId xmlns:p14="http://schemas.microsoft.com/office/powerpoint/2010/main" val="13178832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348051"/>
            <a:ext cx="12192000" cy="3785652"/>
          </a:xfrm>
          <a:prstGeom prst="rect">
            <a:avLst/>
          </a:prstGeom>
          <a:noFill/>
        </p:spPr>
        <p:txBody>
          <a:bodyPr wrap="square" rtlCol="1">
            <a:spAutoFit/>
          </a:bodyPr>
          <a:lstStyle/>
          <a:p>
            <a:pPr algn="r" rtl="1"/>
            <a:r>
              <a:rPr lang="ar-SA" sz="6000" b="1" dirty="0">
                <a:solidFill>
                  <a:srgbClr val="C00000"/>
                </a:solidFill>
              </a:rPr>
              <a:t>الشَّعْبُ:</a:t>
            </a:r>
            <a:r>
              <a:rPr lang="ar-SA" sz="6000" b="1" dirty="0"/>
              <a:t> الشَّاروبيمُ يَسْجَدُونَ لَكَ، والسِّيرافيمُ يُمْجِّدُونَكَ صَارِخِينَ قَائِلِينَ: قدّوسٌ، قدّوسٌ، قدوسٌ رَبُّ الصّباؤوتِ، السَّمَاءُ والْأرْضُ مَمْلُوءَتَانِ مِنْ مَجْدِكَ الأَقَدْس.</a:t>
            </a:r>
            <a:endParaRPr lang="en-US" sz="6000" b="1" dirty="0"/>
          </a:p>
        </p:txBody>
      </p:sp>
    </p:spTree>
    <p:extLst>
      <p:ext uri="{BB962C8B-B14F-4D97-AF65-F5344CB8AC3E}">
        <p14:creationId xmlns:p14="http://schemas.microsoft.com/office/powerpoint/2010/main" val="13178832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67486"/>
            <a:ext cx="12192000" cy="6124754"/>
          </a:xfrm>
          <a:prstGeom prst="rect">
            <a:avLst/>
          </a:prstGeom>
          <a:noFill/>
        </p:spPr>
        <p:txBody>
          <a:bodyPr wrap="square" rtlCol="1">
            <a:spAutoFit/>
          </a:bodyPr>
          <a:lstStyle/>
          <a:p>
            <a:pPr algn="ctr" rtl="1"/>
            <a:r>
              <a:rPr lang="ar-SA" sz="5600" b="1" dirty="0"/>
              <a:t>قدّوسٌ قدّوسٌ أَيُّهَا الرَّبُّ وقدّوسٌ أَنْتَ فِي كُلِّ شَيْءٍ، لِأَنَّكَ أَنْتَ الْإلَهُ الْقدّوسُ الْحَقِيقِيُّ يَسُوعُ المسِيحُ الْاِبْنُ بِكَرُ كُلِّ الْخَلِيقَةِ، الْكَائِنُ فِي مَجْدِ عَظْمَتِهِ، الَّذِي لَيْسَ أحَدٌ يَعَرِفُ كَمَالَ لَاَهُوتِهِ الْحَالِّ فِيهِ جَسَديًّا. لَيْسَ هُو اِختطافًا أَن تَصَيِرَ مُسَاوِيًا للهِ أبِيكَ، لَكِنْ بِإِرَادَتِكَ وحَدَكَ أَخَذْتَ شَكْلَ الْعَبْدِ وصرْتَ إنْسَانًا بِالْحَقِّ. تَجَسَّدْتَ فِي بَطْنِ الْغَيْرِ الدَّنِسَةِ والِدَةِ الْإلَهِ القدِّيسَةِ مَرْيَمَ</a:t>
            </a:r>
            <a:endParaRPr lang="en-US" sz="5600" b="1" dirty="0"/>
          </a:p>
        </p:txBody>
      </p:sp>
    </p:spTree>
    <p:extLst>
      <p:ext uri="{BB962C8B-B14F-4D97-AF65-F5344CB8AC3E}">
        <p14:creationId xmlns:p14="http://schemas.microsoft.com/office/powerpoint/2010/main" val="13178832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01075"/>
            <a:ext cx="12192000" cy="6447919"/>
          </a:xfrm>
          <a:prstGeom prst="rect">
            <a:avLst/>
          </a:prstGeom>
          <a:noFill/>
        </p:spPr>
        <p:txBody>
          <a:bodyPr wrap="square" rtlCol="1">
            <a:spAutoFit/>
          </a:bodyPr>
          <a:lstStyle/>
          <a:p>
            <a:pPr algn="ctr" rtl="1"/>
            <a:r>
              <a:rPr lang="ar-SA" sz="5900" b="1" dirty="0"/>
              <a:t>أَنْتَ الَّذِي لَبِسِ الطَّهَارَةَ ولَمْ تُخْطِئْ أبدًا، ودَفَعْتَ ذَاتَكَ إِلَى الصَّلِيبِ الَمُقَدَّسِ مِنْ أَجلِ خَلَاصِنَا. وضَعْتَ لَنَا هَذَا الَمِثَالَ، إِذْ قُمْتَ مِنَ الْعَشَاءِ وأَخَذَتْ مِنْدِيلًا اِشْتَدَدْتَ بِهِ، وصَبَبْتَ مَاءً فِي مَغْسلٍ واِبْتَدَأْتَ تَغْسِلُ أَرْجُلَ تَلَاَمِيذِكَ وتَمَسحُهَا بِالمِندِيلِ الَّذِي كُنْتَ متّزرًا بِهِ، وأَعْطَيْتَهُمْ رَسْمَ المحَبَّةِ وتَرْتِيبَ التَّواضُعِ وتَذْكَارَ مَحَبَّتِكَ لِلْبَشَرِ إِذْ قُلْتَ لَهُمْ:</a:t>
            </a:r>
            <a:endParaRPr lang="en-US" sz="5900" b="1" dirty="0"/>
          </a:p>
        </p:txBody>
      </p:sp>
    </p:spTree>
    <p:extLst>
      <p:ext uri="{BB962C8B-B14F-4D97-AF65-F5344CB8AC3E}">
        <p14:creationId xmlns:p14="http://schemas.microsoft.com/office/powerpoint/2010/main" val="13178832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2359"/>
            <a:ext cx="12192000" cy="5632311"/>
          </a:xfrm>
          <a:prstGeom prst="rect">
            <a:avLst/>
          </a:prstGeom>
        </p:spPr>
        <p:txBody>
          <a:bodyPr>
            <a:spAutoFit/>
          </a:bodyPr>
          <a:lstStyle/>
          <a:p>
            <a:pPr algn="ctr" fontAlgn="base">
              <a:spcBef>
                <a:spcPct val="0"/>
              </a:spcBef>
              <a:spcAft>
                <a:spcPct val="0"/>
              </a:spcAft>
              <a:defRPr/>
            </a:pPr>
            <a:r>
              <a:rPr lang="ar-EG" sz="6000" b="1" dirty="0"/>
              <a:t>22 تَهوي علَيه ولا تُشْفِقُ وهُو هَارِبٌ مِن يَدَيهَا 23 فيُصَفَّقُ علَيه بِالكَفَّينِ ويُصفَرُ علَيه مِن كُلِّ مَكانٍ. 1 إِنَّ لِلفِضَّةِ مَناجِمَ وللذَّهَبِ مَكانًا يُنَقَّى فيه. 2 والحَديدُ يُستَخرَجُ مِنَ التُّرابِ والحَجَرُ المصْهُورُ يَصيرُ نُحاسًا. 3جَعَلوا لِلظُّلمةِ حَدًّا وبَحَثوا في كُلِّ زاويَةٍ عَنِ الحَجَرِ الَّذي في الظَّلامِ وظِلالِ الموتِ. </a:t>
            </a:r>
            <a:endParaRPr lang="en-US" sz="5850" b="1" dirty="0">
              <a:solidFill>
                <a:srgbClr val="FFFF00"/>
              </a:solidFill>
            </a:endParaRPr>
          </a:p>
        </p:txBody>
      </p:sp>
    </p:spTree>
    <p:extLst>
      <p:ext uri="{BB962C8B-B14F-4D97-AF65-F5344CB8AC3E}">
        <p14:creationId xmlns:p14="http://schemas.microsoft.com/office/powerpoint/2010/main" val="127736438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72828"/>
            <a:ext cx="12192000" cy="6232475"/>
          </a:xfrm>
          <a:prstGeom prst="rect">
            <a:avLst/>
          </a:prstGeom>
          <a:noFill/>
        </p:spPr>
        <p:txBody>
          <a:bodyPr wrap="square" rtlCol="1">
            <a:spAutoFit/>
          </a:bodyPr>
          <a:lstStyle/>
          <a:p>
            <a:pPr algn="ctr" rtl="1"/>
            <a:r>
              <a:rPr lang="ar-SA" sz="5700" b="1" dirty="0"/>
              <a:t>أَنَا غَسَلتُ أَقَدامَكُمْ مَعَلِّمًا ورَبًّا، فَيُجِبُ عَلِيكُمْ أَنْ يَغْسِلَ بَعْضُكُمْ أَقدَامَ بَعْضٍ مِثْلَمَا صَنَعْتُ بِكُمْ، وكَمَا صَنَعْتُ بِكم اِصْنَعُوا أَنْتُمْ أَيْضًا بِبَعْضِكُمْ بَعْضًا. وأَمَرْتَهُمْ بِوصَايَاكَ وأَوامِرِكَ إِذْ قُلْتَ أَحبُّوا بَعْضَكُمْ بَعْضًا، وبِهَذَا يَعْلَمُ كُلُّ واحِدٍ أَنَّكُمْ تَلَاَمِيذِي إِذَا أَحْبَبْتُم بَعْضَكُمْ بَعْضًا، وعَلَّمْتَنَا نَحْنُ أَيْضًا المحَبَّةَ والْوِحْدَانِيَّةَ، وأَصْلَحتَنَا مَعَ أبِيكَ مِنْ جِهَةِ غَسْلِ أَرْجُلِ تَلَاَمِيذِكَ، </a:t>
            </a:r>
            <a:endParaRPr lang="en-US" sz="5700" b="1" dirty="0"/>
          </a:p>
        </p:txBody>
      </p:sp>
    </p:spTree>
    <p:extLst>
      <p:ext uri="{BB962C8B-B14F-4D97-AF65-F5344CB8AC3E}">
        <p14:creationId xmlns:p14="http://schemas.microsoft.com/office/powerpoint/2010/main" val="13178832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67486"/>
            <a:ext cx="12192000" cy="6124754"/>
          </a:xfrm>
          <a:prstGeom prst="rect">
            <a:avLst/>
          </a:prstGeom>
          <a:noFill/>
        </p:spPr>
        <p:txBody>
          <a:bodyPr wrap="square" rtlCol="1">
            <a:spAutoFit/>
          </a:bodyPr>
          <a:lstStyle/>
          <a:p>
            <a:pPr algn="ctr" rtl="1"/>
            <a:r>
              <a:rPr lang="ar-SA" sz="5600" b="1" dirty="0"/>
              <a:t>ونَقَاوةِ هَذَا المثَالِ الْحَقِيقِيِّ، ومِنْ قِبَلِ تَعَاطُفِكَ ومَحَبَّتِكَ لِلْبَشَرِ صَنَعتَ كَمَالَ حُرِّيَّتِنَا عنْدَمَا اِسْتَعْظَمَ بطرسُ لَاَهُوتَكَ وامْتَنَعَ قَائِلًا: لَا تَغْسِلْ رِجْلَيَّ إِلَى الْأبَدِ فَسَمعَ الْقَضِيَّةَ الْحَقِيقَةَ: إِذَا لَمْ أَغْسِلْ قَدَميكَ فَلَيْسَ لَكَ مَعَي نَصِيبٌ، أَمَّا هُو بِأمَانَتِهِ صَرَخَ قَائِلًا: يَا سَيِّدِي لَيْسَ رَجليَّ فَقَطْ بَلْ ويَدَيَّ أَيْضًا ورَأْسِي، قَدّسنِي بِالْكُلِّيَّةِ، فَسَمعَ أَيْضًا صَوتَكَ الْإلَهيَّ الْغَيْرَ الْكَاذِبِ: </a:t>
            </a:r>
            <a:endParaRPr lang="en-US" sz="5600" b="1" dirty="0"/>
          </a:p>
        </p:txBody>
      </p:sp>
    </p:spTree>
    <p:extLst>
      <p:ext uri="{BB962C8B-B14F-4D97-AF65-F5344CB8AC3E}">
        <p14:creationId xmlns:p14="http://schemas.microsoft.com/office/powerpoint/2010/main" val="13178832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478679"/>
            <a:ext cx="12192000" cy="3785652"/>
          </a:xfrm>
          <a:prstGeom prst="rect">
            <a:avLst/>
          </a:prstGeom>
          <a:noFill/>
        </p:spPr>
        <p:txBody>
          <a:bodyPr wrap="square" rtlCol="1">
            <a:spAutoFit/>
          </a:bodyPr>
          <a:lstStyle/>
          <a:p>
            <a:pPr algn="ctr" rtl="1"/>
            <a:r>
              <a:rPr lang="ar-SA" sz="6000" b="1" dirty="0"/>
              <a:t>إِنَّ الَّذِي اِسْتَحَمَّ لَا يَحْتَاجُ إِلَّا إِلَى غَسْلِ قَدَميهِ لَكِنَّهُ كُلَّهُ نَقَّيٌ. مِنْ أَجلِ هَذَا نَسْأَلُ ونَطلبُ مِنْكَ يَا رَبَّنَا يَسُوعَ المسِيحَ، اِجعلنَا مُسْتَحِقِّينَ وحُلَّ فِي وسَطِنَا الْآنَ كَمَا كُنْتَ مَعَ تَلَاَمِيذِكَ الرُّسُلِ الْقَدِّيسِينَ.</a:t>
            </a:r>
            <a:endParaRPr lang="en-US" sz="5600" b="1" dirty="0"/>
          </a:p>
        </p:txBody>
      </p:sp>
    </p:spTree>
    <p:extLst>
      <p:ext uri="{BB962C8B-B14F-4D97-AF65-F5344CB8AC3E}">
        <p14:creationId xmlns:p14="http://schemas.microsoft.com/office/powerpoint/2010/main" val="13178832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6524863"/>
          </a:xfrm>
          <a:prstGeom prst="rect">
            <a:avLst/>
          </a:prstGeom>
          <a:noFill/>
        </p:spPr>
        <p:txBody>
          <a:bodyPr wrap="square" rtlCol="1">
            <a:spAutoFit/>
          </a:bodyPr>
          <a:lstStyle/>
          <a:p>
            <a:pPr algn="ctr" rtl="1"/>
            <a:r>
              <a:rPr lang="ar-SA" sz="6000" b="1" dirty="0">
                <a:solidFill>
                  <a:srgbClr val="C00000"/>
                </a:solidFill>
              </a:rPr>
              <a:t>ثُمَّ يَرْسُمُ الْكَاهِنُ الماءَ بِالصَّلِيبِ ويَقُولُ، وبَعْدَ كُلِّ جُمْلَةٍ يُجَاوبُهُ الشَّعْبُ: </a:t>
            </a:r>
            <a:r>
              <a:rPr lang="ar-SA" sz="6000" b="1" dirty="0">
                <a:solidFill>
                  <a:srgbClr val="002060"/>
                </a:solidFill>
              </a:rPr>
              <a:t>آمِينْ.</a:t>
            </a:r>
            <a:endParaRPr lang="en-US" sz="6000" b="1" dirty="0">
              <a:solidFill>
                <a:srgbClr val="002060"/>
              </a:solidFill>
            </a:endParaRPr>
          </a:p>
          <a:p>
            <a:pPr lvl="0" algn="r" rtl="1"/>
            <a:r>
              <a:rPr lang="ar-EG" sz="6000" b="1" dirty="0"/>
              <a:t>+ </a:t>
            </a:r>
            <a:r>
              <a:rPr lang="ar-SA" sz="6000" b="1" dirty="0"/>
              <a:t>وكَمَا بَارَكْتَ فِي ذَلِكَ الزَّمَانِ بَارِكَ الْآنَ آمِينْ.</a:t>
            </a:r>
            <a:endParaRPr lang="en-US" sz="6000" b="1" dirty="0"/>
          </a:p>
          <a:p>
            <a:pPr lvl="0" algn="r" rtl="1"/>
            <a:r>
              <a:rPr lang="ar-EG" sz="6000" b="1" dirty="0">
                <a:solidFill>
                  <a:srgbClr val="C00000"/>
                </a:solidFill>
              </a:rPr>
              <a:t>+ </a:t>
            </a:r>
            <a:r>
              <a:rPr lang="ar-SA" sz="6000" b="1" dirty="0">
                <a:solidFill>
                  <a:srgbClr val="C00000"/>
                </a:solidFill>
              </a:rPr>
              <a:t>طَهِّرْ هَذَا لِيَكُنْ مَاءَ الشِّفَاءِ آمِينْ.</a:t>
            </a:r>
            <a:endParaRPr lang="en-US" sz="6000" b="1" dirty="0">
              <a:solidFill>
                <a:srgbClr val="C00000"/>
              </a:solidFill>
            </a:endParaRPr>
          </a:p>
          <a:p>
            <a:pPr lvl="0" algn="r" rtl="1"/>
            <a:r>
              <a:rPr lang="ar-EG" sz="6000" b="1" dirty="0"/>
              <a:t>+ </a:t>
            </a:r>
            <a:r>
              <a:rPr lang="ar-SA" sz="6000" b="1" dirty="0"/>
              <a:t>مَاءً لغُفْرَانِ الْخَطَايَا آمِينْ.</a:t>
            </a:r>
            <a:endParaRPr lang="en-US" sz="6000" b="1" dirty="0"/>
          </a:p>
          <a:p>
            <a:pPr lvl="0" algn="r" rtl="1"/>
            <a:r>
              <a:rPr lang="ar-EG" sz="6000" b="1" dirty="0">
                <a:solidFill>
                  <a:srgbClr val="C00000"/>
                </a:solidFill>
              </a:rPr>
              <a:t>+ </a:t>
            </a:r>
            <a:r>
              <a:rPr lang="ar-SA" sz="6000" b="1" dirty="0">
                <a:solidFill>
                  <a:srgbClr val="C00000"/>
                </a:solidFill>
              </a:rPr>
              <a:t>مَاءَ الطَّهَارَةِ آمِينْ.</a:t>
            </a:r>
            <a:endParaRPr lang="en-US" sz="6000" b="1" dirty="0">
              <a:solidFill>
                <a:srgbClr val="C00000"/>
              </a:solidFill>
            </a:endParaRPr>
          </a:p>
          <a:p>
            <a:pPr lvl="0" algn="r" rtl="1"/>
            <a:r>
              <a:rPr lang="ar-EG" sz="5800" b="1" dirty="0"/>
              <a:t>+ </a:t>
            </a:r>
            <a:r>
              <a:rPr lang="ar-SA" sz="5800" b="1" dirty="0"/>
              <a:t>خَلَاَصًا وصِحَّةً لِأَنْفُسِنَا وأَجْسَادِنَا وأَرْواحِنَا آمِينْ.</a:t>
            </a:r>
            <a:endParaRPr lang="en-US" sz="5800" b="1" dirty="0"/>
          </a:p>
        </p:txBody>
      </p:sp>
    </p:spTree>
    <p:extLst>
      <p:ext uri="{BB962C8B-B14F-4D97-AF65-F5344CB8AC3E}">
        <p14:creationId xmlns:p14="http://schemas.microsoft.com/office/powerpoint/2010/main" val="13178832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6986528"/>
          </a:xfrm>
          <a:prstGeom prst="rect">
            <a:avLst/>
          </a:prstGeom>
          <a:noFill/>
        </p:spPr>
        <p:txBody>
          <a:bodyPr wrap="square" rtlCol="1">
            <a:spAutoFit/>
          </a:bodyPr>
          <a:lstStyle/>
          <a:p>
            <a:pPr lvl="0" algn="r" rtl="1"/>
            <a:r>
              <a:rPr lang="ar-EG" sz="5600" b="1" dirty="0"/>
              <a:t>+ </a:t>
            </a:r>
            <a:r>
              <a:rPr lang="ar-SA" sz="5600" b="1" dirty="0"/>
              <a:t>موهبةً طَاهِرَةً آمِينْ.</a:t>
            </a:r>
            <a:endParaRPr lang="en-US" sz="5600" b="1" dirty="0"/>
          </a:p>
          <a:p>
            <a:pPr lvl="0" algn="r" rtl="1"/>
            <a:r>
              <a:rPr lang="ar-EG" sz="5600" b="1" dirty="0">
                <a:solidFill>
                  <a:srgbClr val="C00000"/>
                </a:solidFill>
              </a:rPr>
              <a:t>+ </a:t>
            </a:r>
            <a:r>
              <a:rPr lang="ar-SA" sz="5600" b="1" dirty="0">
                <a:solidFill>
                  <a:srgbClr val="C00000"/>
                </a:solidFill>
              </a:rPr>
              <a:t>ومَحَبَّةً لِبَعْضِنَا بَعْضًا وحَواسًّا نِقْيَّةً آمِينْ.</a:t>
            </a:r>
            <a:endParaRPr lang="en-US" sz="5600" b="1" dirty="0">
              <a:solidFill>
                <a:srgbClr val="C00000"/>
              </a:solidFill>
            </a:endParaRPr>
          </a:p>
          <a:p>
            <a:pPr lvl="0" algn="r" rtl="1"/>
            <a:r>
              <a:rPr lang="ar-EG" sz="5600" b="1" dirty="0"/>
              <a:t>+ </a:t>
            </a:r>
            <a:r>
              <a:rPr lang="ar-SA" sz="5600" b="1" dirty="0"/>
              <a:t>لِكَيْ نَسْتَحِقَّ أَنْ نَكُونَ فِي مِيرَاثِ تَلَاَمِيذِكَ الْأَطْهَارِ آمِينْ.</a:t>
            </a:r>
            <a:endParaRPr lang="en-US" sz="5600" b="1" dirty="0"/>
          </a:p>
          <a:p>
            <a:pPr lvl="0" algn="r" rtl="1"/>
            <a:r>
              <a:rPr lang="ar-EG" sz="5600" b="1" dirty="0">
                <a:solidFill>
                  <a:srgbClr val="C00000"/>
                </a:solidFill>
              </a:rPr>
              <a:t>+ </a:t>
            </a:r>
            <a:r>
              <a:rPr lang="ar-SA" sz="5600" b="1" dirty="0">
                <a:solidFill>
                  <a:srgbClr val="C00000"/>
                </a:solidFill>
              </a:rPr>
              <a:t>طَهِّرْ إِنْسَانَنَا الدَّاخِلِيَّ بِثَمَرَةِ هَذَا السِّرِّ آمِينْ.</a:t>
            </a:r>
            <a:endParaRPr lang="en-US" sz="5600" b="1" dirty="0">
              <a:solidFill>
                <a:srgbClr val="C00000"/>
              </a:solidFill>
            </a:endParaRPr>
          </a:p>
          <a:p>
            <a:pPr lvl="0" algn="r" rtl="1"/>
            <a:r>
              <a:rPr lang="ar-EG" sz="5600" b="1" dirty="0"/>
              <a:t>+ </a:t>
            </a:r>
            <a:r>
              <a:rPr lang="ar-SA" sz="5600" b="1" dirty="0"/>
              <a:t>وأَنْعِمْ لَنَا بِغُفْرَانِ خَطَايَاِنَا بِحُلُولِ روحِكَ الْقدّوسِ عَلَيْنَا لِيُطّهِرَ نُفُوسَنَا وأَجْسَادَنَا وأَرْواحَنَا مِنْ كُلِّ دَنَسِ الْجَسَدِ وكُلِّ نَجَاسَةٍ وكُلِّ خَطِيئَةٍ آمِينْ.</a:t>
            </a:r>
            <a:endParaRPr lang="en-US" sz="5600" b="1" dirty="0"/>
          </a:p>
        </p:txBody>
      </p:sp>
    </p:spTree>
    <p:extLst>
      <p:ext uri="{BB962C8B-B14F-4D97-AF65-F5344CB8AC3E}">
        <p14:creationId xmlns:p14="http://schemas.microsoft.com/office/powerpoint/2010/main" val="13178832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56985"/>
            <a:ext cx="12192000" cy="5570756"/>
          </a:xfrm>
          <a:prstGeom prst="rect">
            <a:avLst/>
          </a:prstGeom>
          <a:noFill/>
        </p:spPr>
        <p:txBody>
          <a:bodyPr wrap="square" rtlCol="1">
            <a:spAutoFit/>
          </a:bodyPr>
          <a:lstStyle/>
          <a:p>
            <a:pPr algn="r" rtl="1"/>
            <a:r>
              <a:rPr lang="ar-EG" sz="6000" b="1" dirty="0"/>
              <a:t>+ </a:t>
            </a:r>
            <a:r>
              <a:rPr lang="ar-SA" sz="6000" b="1" dirty="0"/>
              <a:t>اِمْنَحْنَا السُّلْطَانَ أَنْ نَدُوسَ الْحَيَّاتِ والْعَقَارِبَ وكُلَّ قُوّةِ الْعَدُوِّ، ولَا تَدَعْ شَيْئًا مِنَ الْآثَامِ يَتَسَلَّطُ عَلَيْنَا، بَلْ أَنْعُمْ عَلَيْنَا بِحَواسٍّ حَكِيمَةٍ وسُلُوكٍ ذَاتَ وقَارٍ وأَمَانٍ، لِكَيْ نَأْتِيَ لِنَجْدَ رَحْمَةً أَمَامَكَ ورَأْفَةً آمِينْ.</a:t>
            </a:r>
            <a:endParaRPr lang="en-US" sz="6000" b="1" dirty="0"/>
          </a:p>
          <a:p>
            <a:pPr lvl="0" algn="r" rtl="1"/>
            <a:endParaRPr lang="en-US" sz="5600" b="1" dirty="0"/>
          </a:p>
        </p:txBody>
      </p:sp>
    </p:spTree>
    <p:extLst>
      <p:ext uri="{BB962C8B-B14F-4D97-AF65-F5344CB8AC3E}">
        <p14:creationId xmlns:p14="http://schemas.microsoft.com/office/powerpoint/2010/main" val="13178832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09690"/>
            <a:ext cx="12192000" cy="6124754"/>
          </a:xfrm>
          <a:prstGeom prst="rect">
            <a:avLst/>
          </a:prstGeom>
          <a:noFill/>
        </p:spPr>
        <p:txBody>
          <a:bodyPr wrap="square" rtlCol="1">
            <a:spAutoFit/>
          </a:bodyPr>
          <a:lstStyle/>
          <a:p>
            <a:pPr lvl="0" algn="r" rtl="1"/>
            <a:r>
              <a:rPr lang="ar-EG" sz="4900" b="1" dirty="0"/>
              <a:t>+ </a:t>
            </a:r>
            <a:r>
              <a:rPr lang="ar-SA" sz="4900" b="1" dirty="0"/>
              <a:t>نَطلُبُ إِلَيْكَ يَا اللهُ الْحَقِيقِيُّ لِكَيْ تُرْسِلَ عَلَيْنَا وعَلَى هَذِهِ الميَاهِ رَوحَكَ القدّوسَ الباراقليطَ الجَابَلَ الميَاهِ، الخَالِقَ الْكلِّ يَسُوعَ المسِيحَ رَبَّنَا الَّذِي صُلِبِ عَنّا فِي عَهْدِ بِيِلَاطُسَ الْبُنْطِيّ. واعْتَرَفَتْ قَائِلًا: إنِّي أَنَا هُو اِبْنُ اللهِ. نُؤمنُ أَنَّكَ اِبْنُ اللهِ بِالْحَقِيقَةِ، طَهِّرْ هَذَا الماءَ بِقُوّةِ رَوحِ قدْسِكَ، لِكَيْ يُبْطِلَ قُوّاتَ المضَادِّ المقَاتِلِ لَنَا، ويَنْتَهِرَ كُلَّ الْأَرْواحِ النَّجِسَةِ، وكُلَّ سَحَرٍ وكُلَّ رُقْيَةٍ وكُلَّ عِبَادَةِ الْأَوثَانِ. فَلَتَهْرُبْ مِنْ هَذَا الماءِ كُلُّ قُوةِ المضَادِّ بِعَلَاَمَةِ صَلِيبِكَ المقَدَّسِ يَا رَبِّنَا يَسُوعَ المسِيحَ.</a:t>
            </a:r>
            <a:endParaRPr lang="en-US" sz="4900" b="1" dirty="0"/>
          </a:p>
        </p:txBody>
      </p:sp>
    </p:spTree>
    <p:extLst>
      <p:ext uri="{BB962C8B-B14F-4D97-AF65-F5344CB8AC3E}">
        <p14:creationId xmlns:p14="http://schemas.microsoft.com/office/powerpoint/2010/main" val="13178832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6740307"/>
          </a:xfrm>
          <a:prstGeom prst="rect">
            <a:avLst/>
          </a:prstGeom>
          <a:noFill/>
        </p:spPr>
        <p:txBody>
          <a:bodyPr wrap="square" rtlCol="1">
            <a:spAutoFit/>
          </a:bodyPr>
          <a:lstStyle/>
          <a:p>
            <a:pPr algn="ctr" rtl="1"/>
            <a:r>
              <a:rPr lang="ar-SA" sz="5400" b="1" dirty="0">
                <a:solidFill>
                  <a:srgbClr val="C00000"/>
                </a:solidFill>
              </a:rPr>
              <a:t>هُنَا يُبَارِكُ الْكَاهِنُ عَلَى الماءِ بِالصَّلِيبِ ويَقُولُ، ويُجَاوِبُهُ الشَّعْبُ: </a:t>
            </a:r>
            <a:r>
              <a:rPr lang="ar-SA" sz="5400" b="1" dirty="0">
                <a:solidFill>
                  <a:srgbClr val="002060"/>
                </a:solidFill>
              </a:rPr>
              <a:t>آمِينْ</a:t>
            </a:r>
            <a:endParaRPr lang="en-US" sz="5400" b="1" dirty="0">
              <a:solidFill>
                <a:srgbClr val="002060"/>
              </a:solidFill>
            </a:endParaRPr>
          </a:p>
          <a:p>
            <a:pPr lvl="0" algn="r" rtl="1"/>
            <a:r>
              <a:rPr lang="ar-EG" sz="5400" b="1" dirty="0"/>
              <a:t>+ </a:t>
            </a:r>
            <a:r>
              <a:rPr lang="ar-SA" sz="5400" b="1" dirty="0"/>
              <a:t>أَظهِرْهُ مَاءَ الشِّفَاءِ آمِينْ.</a:t>
            </a:r>
            <a:endParaRPr lang="en-US" sz="5400" b="1" dirty="0"/>
          </a:p>
          <a:p>
            <a:pPr lvl="0" algn="r" rtl="1"/>
            <a:r>
              <a:rPr lang="ar-EG" sz="5400" b="1" dirty="0">
                <a:solidFill>
                  <a:srgbClr val="C00000"/>
                </a:solidFill>
              </a:rPr>
              <a:t>+ </a:t>
            </a:r>
            <a:r>
              <a:rPr lang="ar-SA" sz="5400" b="1" dirty="0">
                <a:solidFill>
                  <a:srgbClr val="C00000"/>
                </a:solidFill>
              </a:rPr>
              <a:t>مِلْءَ الطَّهَارَةِ آمِينْ.</a:t>
            </a:r>
            <a:endParaRPr lang="en-US" sz="5400" b="1" dirty="0">
              <a:solidFill>
                <a:srgbClr val="C00000"/>
              </a:solidFill>
            </a:endParaRPr>
          </a:p>
          <a:p>
            <a:pPr lvl="0" algn="r" rtl="1"/>
            <a:r>
              <a:rPr lang="ar-EG" sz="5400" b="1" dirty="0"/>
              <a:t>+ </a:t>
            </a:r>
            <a:r>
              <a:rPr lang="ar-SA" sz="5400" b="1" dirty="0"/>
              <a:t>مَاءً لَمْغْفِرَةِ الْخَطَايَا آمِينْ.</a:t>
            </a:r>
            <a:endParaRPr lang="en-US" sz="5400" b="1" dirty="0"/>
          </a:p>
          <a:p>
            <a:pPr lvl="0" algn="r" rtl="1"/>
            <a:r>
              <a:rPr lang="ar-EG" sz="5400" b="1" dirty="0">
                <a:solidFill>
                  <a:srgbClr val="C00000"/>
                </a:solidFill>
              </a:rPr>
              <a:t>+ </a:t>
            </a:r>
            <a:r>
              <a:rPr lang="ar-SA" sz="5400" b="1" dirty="0">
                <a:solidFill>
                  <a:srgbClr val="C00000"/>
                </a:solidFill>
              </a:rPr>
              <a:t>مَاءَ الْخَلِاصِ آمِينْ.</a:t>
            </a:r>
            <a:endParaRPr lang="en-US" sz="5400" b="1" dirty="0">
              <a:solidFill>
                <a:srgbClr val="C00000"/>
              </a:solidFill>
            </a:endParaRPr>
          </a:p>
          <a:p>
            <a:pPr algn="r" rtl="1"/>
            <a:r>
              <a:rPr lang="ar-SA" sz="5400" b="1" dirty="0"/>
              <a:t>واجعلْنا مُسْتَحِقِّينَ الْبُنُوةَ لِكَيْ نَصْرُخَ نَحْو أبِيكَ الصَّالِحِ والروحِ القدسِ قَائِلِينَ: يَا أَبَانَا الَّذِي...</a:t>
            </a:r>
            <a:endParaRPr lang="en-US" sz="5400" b="1" dirty="0"/>
          </a:p>
        </p:txBody>
      </p:sp>
    </p:spTree>
    <p:extLst>
      <p:ext uri="{BB962C8B-B14F-4D97-AF65-F5344CB8AC3E}">
        <p14:creationId xmlns:p14="http://schemas.microsoft.com/office/powerpoint/2010/main" val="13178832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Text Box 2"/>
          <p:cNvSpPr txBox="1">
            <a:spLocks noChangeArrowheads="1"/>
          </p:cNvSpPr>
          <p:nvPr/>
        </p:nvSpPr>
        <p:spPr bwMode="auto">
          <a:xfrm>
            <a:off x="6197600" y="-5417"/>
            <a:ext cx="5994400" cy="7201972"/>
          </a:xfrm>
          <a:prstGeom prst="rect">
            <a:avLst/>
          </a:prstGeom>
          <a:noFill/>
          <a:ln w="9525">
            <a:noFill/>
            <a:miter lim="800000"/>
            <a:headEnd/>
            <a:tailEnd/>
          </a:ln>
          <a:effectLst/>
        </p:spPr>
        <p:txBody>
          <a:bodyPr wrap="square">
            <a:spAutoFit/>
          </a:bodyPr>
          <a:lstStyle/>
          <a:p>
            <a:pPr algn="ctr" rtl="1" eaLnBrk="1" hangingPunct="1">
              <a:spcBef>
                <a:spcPct val="50000"/>
              </a:spcBef>
              <a:defRPr/>
            </a:pPr>
            <a:r>
              <a:rPr lang="ar-SA" sz="4400" b="1" u="sng" dirty="0">
                <a:latin typeface="Arial" charset="0"/>
                <a:cs typeface="Arial" charset="0"/>
              </a:rPr>
              <a:t>أبانا الذى فى السموات</a:t>
            </a:r>
            <a:r>
              <a:rPr lang="ar-EG" sz="4400" b="1" u="sng" dirty="0">
                <a:latin typeface="Arial" charset="0"/>
                <a:cs typeface="Arial" charset="0"/>
              </a:rPr>
              <a:t>                           </a:t>
            </a:r>
            <a:r>
              <a:rPr lang="ar-SA" sz="4200" b="1" dirty="0">
                <a:latin typeface="Arial" charset="0"/>
                <a:cs typeface="Arial" charset="0"/>
              </a:rPr>
              <a:t>أبانا الذى فى السموات</a:t>
            </a:r>
            <a:r>
              <a:rPr lang="ar-EG" sz="4200" b="1" dirty="0">
                <a:latin typeface="Arial" charset="0"/>
                <a:cs typeface="Arial" charset="0"/>
              </a:rPr>
              <a:t>، ليتقدس أسمك، ليأت ملكوتك، لتكن مشيئتك، كما فى السماء كذلك على الأرض،</a:t>
            </a:r>
            <a:r>
              <a:rPr lang="en-US" sz="4200" b="1" dirty="0">
                <a:latin typeface="Arial" charset="0"/>
                <a:cs typeface="Arial" charset="0"/>
              </a:rPr>
              <a:t> </a:t>
            </a:r>
            <a:r>
              <a:rPr lang="ar-EG" sz="4200" b="1" dirty="0">
                <a:latin typeface="Arial" charset="0"/>
                <a:cs typeface="Arial" charset="0"/>
              </a:rPr>
              <a:t>خبزنا كفافنا اعطنا اليوم، وأغفر لنا ذنوبنا كما نغفر نحن أيضاً للمذنبين إلينا ولا تدخلنا فى تجربة لكن نجنا من الشرير بالمسيح يسوع ربنا، لأن لك الملك والقوة والمجد إلى الأبد أمين. </a:t>
            </a:r>
          </a:p>
          <a:p>
            <a:pPr algn="r" rtl="1" eaLnBrk="1" hangingPunct="1">
              <a:defRPr/>
            </a:pPr>
            <a:endParaRPr lang="en-US" sz="4000" b="1" dirty="0">
              <a:latin typeface="Arial" charset="0"/>
              <a:cs typeface="Arial" charset="0"/>
            </a:endParaRPr>
          </a:p>
        </p:txBody>
      </p:sp>
      <p:pic>
        <p:nvPicPr>
          <p:cNvPr id="6147" name="Picture 3" descr="Picture1"/>
          <p:cNvPicPr>
            <a:picLocks noChangeAspect="1" noChangeArrowheads="1"/>
          </p:cNvPicPr>
          <p:nvPr/>
        </p:nvPicPr>
        <p:blipFill>
          <a:blip r:embed="rId3" cstate="print"/>
          <a:srcRect/>
          <a:stretch>
            <a:fillRect/>
          </a:stretch>
        </p:blipFill>
        <p:spPr bwMode="auto">
          <a:xfrm>
            <a:off x="0" y="0"/>
            <a:ext cx="6197600" cy="68580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3585347"/>
            <a:ext cx="12192000" cy="1300162"/>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ar-EG" sz="6600" b="1" dirty="0">
                <a:solidFill>
                  <a:srgbClr val="C00000"/>
                </a:solidFill>
                <a:latin typeface="Yousef  bkw Circle mhairy" panose="02000000000000000000" pitchFamily="2" charset="-78"/>
                <a:cs typeface="Yousef  bkw Circle mhairy" panose="02000000000000000000" pitchFamily="2" charset="-78"/>
              </a:rPr>
              <a:t>الشعب: </a:t>
            </a:r>
            <a:r>
              <a:rPr lang="ar-EG" sz="6600" b="1" dirty="0"/>
              <a:t>أمامك </a:t>
            </a:r>
            <a:r>
              <a:rPr lang="ar-EG" sz="6600" b="1" dirty="0" err="1"/>
              <a:t>يارب</a:t>
            </a:r>
            <a:r>
              <a:rPr lang="ar-EG" sz="6600" b="1" dirty="0"/>
              <a:t> خاضعين و ساجدين</a:t>
            </a:r>
          </a:p>
        </p:txBody>
      </p:sp>
      <p:sp>
        <p:nvSpPr>
          <p:cNvPr id="4" name="Rectangle 2"/>
          <p:cNvSpPr txBox="1">
            <a:spLocks noChangeArrowheads="1"/>
          </p:cNvSpPr>
          <p:nvPr/>
        </p:nvSpPr>
        <p:spPr>
          <a:xfrm>
            <a:off x="135741" y="1143006"/>
            <a:ext cx="11780044" cy="3949622"/>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endParaRPr lang="en-US" altLang="ar-EG" sz="6600" b="1" dirty="0"/>
          </a:p>
        </p:txBody>
      </p:sp>
      <p:sp>
        <p:nvSpPr>
          <p:cNvPr id="5" name="Rectangle 2"/>
          <p:cNvSpPr txBox="1">
            <a:spLocks noChangeArrowheads="1"/>
          </p:cNvSpPr>
          <p:nvPr/>
        </p:nvSpPr>
        <p:spPr>
          <a:xfrm>
            <a:off x="0" y="744583"/>
            <a:ext cx="12192000" cy="136532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ar-EG" sz="6600" b="1" dirty="0">
                <a:solidFill>
                  <a:srgbClr val="C00000"/>
                </a:solidFill>
                <a:latin typeface="Yousef  bkw Circle mhairy" panose="02000000000000000000" pitchFamily="2" charset="-78"/>
                <a:cs typeface="Yousef  bkw Circle mhairy" panose="02000000000000000000" pitchFamily="2" charset="-78"/>
              </a:rPr>
              <a:t>الشمَّاس:</a:t>
            </a:r>
            <a:r>
              <a:rPr lang="ar-EG" sz="6600" b="1" dirty="0">
                <a:solidFill>
                  <a:srgbClr val="FF0000"/>
                </a:solidFill>
                <a:latin typeface="Yousef  bkw Circle mhairy" panose="02000000000000000000" pitchFamily="2" charset="-78"/>
                <a:cs typeface="Yousef  bkw Circle mhairy" panose="02000000000000000000" pitchFamily="2" charset="-78"/>
              </a:rPr>
              <a:t> </a:t>
            </a:r>
            <a:r>
              <a:rPr lang="ar-EG" altLang="ar-EG" sz="6600" b="1" dirty="0"/>
              <a:t>أُحنوا رؤوسكم للرب</a:t>
            </a:r>
          </a:p>
        </p:txBody>
      </p:sp>
    </p:spTree>
    <p:extLst>
      <p:ext uri="{BB962C8B-B14F-4D97-AF65-F5344CB8AC3E}">
        <p14:creationId xmlns:p14="http://schemas.microsoft.com/office/powerpoint/2010/main" val="288294896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2359"/>
            <a:ext cx="12192000" cy="6555641"/>
          </a:xfrm>
          <a:prstGeom prst="rect">
            <a:avLst/>
          </a:prstGeom>
        </p:spPr>
        <p:txBody>
          <a:bodyPr>
            <a:spAutoFit/>
          </a:bodyPr>
          <a:lstStyle/>
          <a:p>
            <a:pPr algn="ctr" fontAlgn="base">
              <a:spcBef>
                <a:spcPct val="0"/>
              </a:spcBef>
              <a:spcAft>
                <a:spcPct val="0"/>
              </a:spcAft>
              <a:defRPr/>
            </a:pPr>
            <a:r>
              <a:rPr lang="ar-EG" sz="6000" b="1" dirty="0"/>
              <a:t>4 حَفَروا نَفَقًا بَعيدًا عَنِ المساكِنَ وعَنِ الأَماكِنِ الَّتي نَسِيَتها القَدمُ فهُمْ عَلَى بُعدٍ مِنَ النَّاسِ يَتَدَلَّونَ مُرتَجِحينَ. 5 الأَرضُ الَّتي يَخرُجُ مِنها الخُبزُ انقَلَبَ ما تَحتَها كما بِالنَّارِ. 6 صَخرُها مَكانُ السَّفيرِ وفيها أَترِبَةُ الذَّهَبِ. 7 سَبيلٌ لَمْ يَعرِفْه الكاسِرُ ولَمْ تبصرْه عَينُ النَّسْرِ 8 ولَمْ تَطأه الضَّواري ولَمْ يَسلُكْه الأَسَدُ. </a:t>
            </a:r>
            <a:endParaRPr lang="en-US" sz="5850" b="1" dirty="0">
              <a:solidFill>
                <a:srgbClr val="FFFF00"/>
              </a:solidFill>
            </a:endParaRPr>
          </a:p>
        </p:txBody>
      </p:sp>
    </p:spTree>
    <p:extLst>
      <p:ext uri="{BB962C8B-B14F-4D97-AF65-F5344CB8AC3E}">
        <p14:creationId xmlns:p14="http://schemas.microsoft.com/office/powerpoint/2010/main" val="311307353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278" y="13251"/>
            <a:ext cx="12019722" cy="6124754"/>
          </a:xfrm>
          <a:prstGeom prst="rect">
            <a:avLst/>
          </a:prstGeom>
          <a:noFill/>
        </p:spPr>
        <p:txBody>
          <a:bodyPr wrap="square" rtlCol="1">
            <a:spAutoFit/>
          </a:bodyPr>
          <a:lstStyle/>
          <a:p>
            <a:pPr algn="ctr" rtl="1"/>
            <a:r>
              <a:rPr lang="ar-SA" sz="5600" b="1" dirty="0"/>
              <a:t>نَعَمْ يَا رَبُّ الَّذي أعْطَانَا السُّلْطَانَ أنْ نَدُوسَ الحَيَّاتِ والعَقَارِبَ وكُلَّ قُوّةُ العَدُوِ، اسْحَقْ رُوؤسَهُ تَحْتَ أَقْدامِنَا سَرِيِعًا، وبَدِّدِ عَنّا كُلَّ مَعْقُولَاتِهِ الشِّرِيِرةِ المُقَاوِمَةِ لَنَا. لأَنَّكَ أَنْتَ هُو مَلِكُنَا أَيُّهَا المسِيِحُ إِلَهُنَا، وأَنْتَ الَّذي نُرْسلُ لَكَ إلى فَوقُ المَجْدَ والإِكْرامَ أَيُّها الآبُ والابْنُ والروحُ القُدُسُ الآنَ وكُلَّ أوانٍ وإِلى دَهر الدُّهورِ كُلِّها آمِينْ.</a:t>
            </a:r>
            <a:endParaRPr lang="en-US" sz="5600" b="1" dirty="0"/>
          </a:p>
        </p:txBody>
      </p:sp>
    </p:spTree>
    <p:extLst>
      <p:ext uri="{BB962C8B-B14F-4D97-AF65-F5344CB8AC3E}">
        <p14:creationId xmlns:p14="http://schemas.microsoft.com/office/powerpoint/2010/main" val="13178832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5909310"/>
          </a:xfrm>
          <a:prstGeom prst="rect">
            <a:avLst/>
          </a:prstGeom>
          <a:noFill/>
        </p:spPr>
        <p:txBody>
          <a:bodyPr wrap="square" rtlCol="1">
            <a:spAutoFit/>
          </a:bodyPr>
          <a:lstStyle/>
          <a:p>
            <a:pPr algn="ctr" rtl="1"/>
            <a:r>
              <a:rPr lang="ar-SA" sz="5400" b="1" dirty="0"/>
              <a:t>أَنْتَ يَا رَبُّ الَّذِي طأطأتَ السَّمُواتِ، ونَزِلْتَ وتَأَنَّسْتَ مِنْ أَجلِ خَلَاصِ جِنْسِ الْبَشَرِ ،أَنْتَ هُو الْجَالِسُ عَلَى الشَّاروبِيمِ والسِّيرافيمِ والنَّاظِرُ إِلَى المتَواضِعِينَ. أَنْتَ أَيْضًا الْآنَ يَا سَيِّدَنَا الَّذِي نَرْفَعُ أَعينَ قُلُوبِنَا إِلَيْكَ أَيُّهَا الرَّبُّ الْغَافِرُ آثَامَنَا ومُخْلِّصُ نُفُوسِنَا مِنَ الْفَسَادِ، نَسْجدُ لِتَعْطُّفِكَ الَّذِي لَا يُنْطَقُ بِهِ، ونَسْأَلُكَ أَن تُعْطِيَنَا سَلَامَكَ لِأَنَّكَ أَعْطِيْتَنَا كُلَّ شَيْءِ، </a:t>
            </a:r>
            <a:endParaRPr lang="en-US" sz="5400" b="1" dirty="0"/>
          </a:p>
        </p:txBody>
      </p:sp>
    </p:spTree>
    <p:extLst>
      <p:ext uri="{BB962C8B-B14F-4D97-AF65-F5344CB8AC3E}">
        <p14:creationId xmlns:p14="http://schemas.microsoft.com/office/powerpoint/2010/main" val="13178832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6555641"/>
          </a:xfrm>
          <a:prstGeom prst="rect">
            <a:avLst/>
          </a:prstGeom>
          <a:noFill/>
        </p:spPr>
        <p:txBody>
          <a:bodyPr wrap="square" rtlCol="1">
            <a:spAutoFit/>
          </a:bodyPr>
          <a:lstStyle/>
          <a:p>
            <a:pPr algn="ctr" rtl="1"/>
            <a:r>
              <a:rPr lang="ar-SA" sz="6000" b="1" dirty="0"/>
              <a:t>اِقْتننَا لَكَ يَا اللهُ مُخْلِّصُنَا لِأَنَّنَا لَا نَعَرِفُ أحَدًا سِواكَ. اسمُك القدّوسُ هُو الَّذِي تَقُولُهُ، رَدَّنَا يَا اللهُ إِلَى خَوفِكَ وشَوقِكَ، مُرْ أَنْ نَتَمَتَّعَ بِخَيْرَاتِكَ، والَّذِينَ أَحَنوا رُؤُوسَهُمْ تَحْتَ يَدِكَ اِرْفعهُمْ فِي السِّيْرَةِ، زَيَّنْهُمْ بِالْفَضَائِلِ ولَنَسْتَحِقَّ كُلُّنَا مَلَكُوتِكَ الَّذِي فِي السّمواتِ بِمَسَرَّةِ أَبِيكَ الصَّالِحِ، هَذَا الَّذِي أَنْتَ مُبَارَكٌ... إلخ.</a:t>
            </a:r>
            <a:endParaRPr lang="en-US" sz="5600" b="1" dirty="0"/>
          </a:p>
        </p:txBody>
      </p:sp>
    </p:spTree>
    <p:extLst>
      <p:ext uri="{BB962C8B-B14F-4D97-AF65-F5344CB8AC3E}">
        <p14:creationId xmlns:p14="http://schemas.microsoft.com/office/powerpoint/2010/main" val="13178832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6017032"/>
          </a:xfrm>
          <a:prstGeom prst="rect">
            <a:avLst/>
          </a:prstGeom>
          <a:noFill/>
        </p:spPr>
        <p:txBody>
          <a:bodyPr wrap="square" rtlCol="1">
            <a:spAutoFit/>
          </a:bodyPr>
          <a:lstStyle/>
          <a:p>
            <a:pPr algn="r" rtl="1"/>
            <a:r>
              <a:rPr lang="ar-SA" sz="5500" b="1" dirty="0">
                <a:solidFill>
                  <a:srgbClr val="C00000"/>
                </a:solidFill>
              </a:rPr>
              <a:t>الشَّمَّاسُ: </a:t>
            </a:r>
            <a:r>
              <a:rPr lang="ar-SA" sz="5500" b="1" dirty="0"/>
              <a:t>خَلَصْتَ حَقّا ومَعَ رَوحِكَ أَيْضًا، نَنْصِتُ بِخَوفِ الله.</a:t>
            </a:r>
            <a:endParaRPr lang="en-US" sz="5500" b="1" dirty="0"/>
          </a:p>
          <a:p>
            <a:pPr algn="r" rtl="1"/>
            <a:r>
              <a:rPr lang="ar-SA" sz="5500" b="1" dirty="0">
                <a:solidFill>
                  <a:srgbClr val="C00000"/>
                </a:solidFill>
              </a:rPr>
              <a:t>الشَّعْبُ: </a:t>
            </a:r>
            <a:r>
              <a:rPr lang="ar-SA" sz="5500" b="1" dirty="0"/>
              <a:t>آمينْ يَا رَبُّ ارْحَمْ، يَا رَبُّ ارْحَمْ، يَا رَبُّ ارْحَمْ.</a:t>
            </a:r>
            <a:endParaRPr lang="en-US" sz="5500" b="1" dirty="0"/>
          </a:p>
          <a:p>
            <a:pPr algn="r" rtl="1"/>
            <a:r>
              <a:rPr lang="ar-SA" sz="5500" b="1" dirty="0">
                <a:solidFill>
                  <a:srgbClr val="C00000"/>
                </a:solidFill>
              </a:rPr>
              <a:t>الْكَاهِنُ: </a:t>
            </a:r>
            <a:r>
              <a:rPr lang="ar-SA" sz="5500" b="1" dirty="0"/>
              <a:t>مُبَارَكٌ الرَّبُّ يَسُوعُ اِبْنُ اللهِ وقدّوسٌ الروحُ الْقدسُ آمِينْ.</a:t>
            </a:r>
            <a:endParaRPr lang="en-US" sz="5500" b="1" dirty="0"/>
          </a:p>
          <a:p>
            <a:pPr algn="r" rtl="1"/>
            <a:r>
              <a:rPr lang="ar-SA" sz="5500" b="1" dirty="0">
                <a:solidFill>
                  <a:srgbClr val="C00000"/>
                </a:solidFill>
              </a:rPr>
              <a:t>الشَّعْبُ: </a:t>
            </a:r>
            <a:r>
              <a:rPr lang="ar-SA" sz="5500" b="1" dirty="0"/>
              <a:t>واحِدٌ هُو الآبُ الْقدّوسُ، واحِدٌ هُو الْاِبْنُ الْقدّوسُ، واحِدٌ هُو الرّوحُ الْقدّوسُ.</a:t>
            </a:r>
            <a:endParaRPr lang="en-US" sz="5500" b="1" dirty="0"/>
          </a:p>
        </p:txBody>
      </p:sp>
    </p:spTree>
    <p:extLst>
      <p:ext uri="{BB962C8B-B14F-4D97-AF65-F5344CB8AC3E}">
        <p14:creationId xmlns:p14="http://schemas.microsoft.com/office/powerpoint/2010/main" val="13178832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6555641"/>
          </a:xfrm>
          <a:prstGeom prst="rect">
            <a:avLst/>
          </a:prstGeom>
          <a:noFill/>
        </p:spPr>
        <p:txBody>
          <a:bodyPr wrap="square" rtlCol="1">
            <a:spAutoFit/>
          </a:bodyPr>
          <a:lstStyle/>
          <a:p>
            <a:pPr algn="ctr" rtl="1"/>
            <a:r>
              <a:rPr lang="ar-SA" sz="6000" b="1" dirty="0"/>
              <a:t>اِقْتننَا لَكَ يَا اللهُ مُخْلِّصُنَا لِأَنَّنَا لَا نَعَرِفُ أحَدًا سِواكَ. اسمُك القدّوسُ هُو الَّذِي تَقُولُهُ، رَدَّنَا يَا اللهُ إِلَى خَوفِكَ وشَوقِكَ، مُرْ أَنْ نَتَمَتَّعَ بِخَيْرَاتِكَ، والَّذِينَ أَحَنوا رُؤُوسَهُمْ تَحْتَ يَدِكَ اِرْفعهُمْ فِي السِّيْرَةِ، زَيَّنْهُمْ بِالْفَضَائِلِ ولَنَسْتَحِقَّ كُلُّنَا مَلَكُوتِكَ الَّذِي فِي السّمواتِ بِمَسَرَّةِ أَبِيكَ الصَّالِحِ، هَذَا الَّذِي أَنْتَ مُبَارَكٌ... إلخ.</a:t>
            </a:r>
            <a:endParaRPr lang="en-US" sz="5600" b="1" dirty="0"/>
          </a:p>
        </p:txBody>
      </p:sp>
    </p:spTree>
    <p:extLst>
      <p:ext uri="{BB962C8B-B14F-4D97-AF65-F5344CB8AC3E}">
        <p14:creationId xmlns:p14="http://schemas.microsoft.com/office/powerpoint/2010/main" val="13178832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4"/>
          <p:cNvSpPr txBox="1">
            <a:spLocks noChangeArrowheads="1"/>
          </p:cNvSpPr>
          <p:nvPr/>
        </p:nvSpPr>
        <p:spPr bwMode="auto">
          <a:xfrm>
            <a:off x="0" y="44451"/>
            <a:ext cx="12192000" cy="1006475"/>
          </a:xfrm>
          <a:prstGeom prst="rect">
            <a:avLst/>
          </a:prstGeom>
          <a:noFill/>
          <a:ln w="9525">
            <a:noFill/>
            <a:miter lim="800000"/>
            <a:headEnd/>
            <a:tailEnd/>
          </a:ln>
        </p:spPr>
        <p:txBody>
          <a:bodyPr>
            <a:spAutoFit/>
          </a:bodyPr>
          <a:lstStyle/>
          <a:p>
            <a:pPr algn="ctr" eaLnBrk="1" hangingPunct="1">
              <a:spcBef>
                <a:spcPct val="50000"/>
              </a:spcBef>
            </a:pPr>
            <a:r>
              <a:rPr lang="ar-SA" altLang="en-US" sz="6000" b="1" u="sng" dirty="0">
                <a:solidFill>
                  <a:srgbClr val="C00000"/>
                </a:solidFill>
                <a:latin typeface="Arial" pitchFamily="34" charset="0"/>
                <a:cs typeface="Arial" pitchFamily="34" charset="0"/>
              </a:rPr>
              <a:t>الشم</a:t>
            </a:r>
            <a:r>
              <a:rPr lang="ar-EG" altLang="en-US" sz="6000" b="1" u="sng" dirty="0">
                <a:solidFill>
                  <a:srgbClr val="C00000"/>
                </a:solidFill>
                <a:latin typeface="Arial" pitchFamily="34" charset="0"/>
                <a:cs typeface="Arial" pitchFamily="34" charset="0"/>
              </a:rPr>
              <a:t>ّ</a:t>
            </a:r>
            <a:r>
              <a:rPr lang="ar-SA" altLang="en-US" sz="6000" b="1" u="sng" dirty="0">
                <a:solidFill>
                  <a:srgbClr val="C00000"/>
                </a:solidFill>
                <a:latin typeface="Arial" pitchFamily="34" charset="0"/>
                <a:cs typeface="Arial" pitchFamily="34" charset="0"/>
              </a:rPr>
              <a:t>اس</a:t>
            </a:r>
            <a:endParaRPr lang="en-US" altLang="en-US" sz="6000" b="1" u="sng" dirty="0">
              <a:solidFill>
                <a:srgbClr val="C00000"/>
              </a:solidFill>
              <a:latin typeface="Arial" pitchFamily="34" charset="0"/>
              <a:cs typeface="Arial" pitchFamily="34" charset="0"/>
            </a:endParaRPr>
          </a:p>
        </p:txBody>
      </p:sp>
      <p:sp>
        <p:nvSpPr>
          <p:cNvPr id="77827" name="Text Box 5"/>
          <p:cNvSpPr txBox="1">
            <a:spLocks noChangeArrowheads="1"/>
          </p:cNvSpPr>
          <p:nvPr/>
        </p:nvSpPr>
        <p:spPr bwMode="auto">
          <a:xfrm>
            <a:off x="0" y="1428751"/>
            <a:ext cx="12192000" cy="1569660"/>
          </a:xfrm>
          <a:prstGeom prst="rect">
            <a:avLst/>
          </a:prstGeom>
          <a:noFill/>
          <a:ln w="9525">
            <a:noFill/>
            <a:miter lim="800000"/>
            <a:headEnd/>
            <a:tailEnd/>
          </a:ln>
        </p:spPr>
        <p:txBody>
          <a:bodyPr>
            <a:spAutoFit/>
          </a:bodyPr>
          <a:lstStyle/>
          <a:p>
            <a:pPr algn="ctr">
              <a:spcBef>
                <a:spcPct val="50000"/>
              </a:spcBef>
            </a:pPr>
            <a:r>
              <a:rPr lang="ar-SA" altLang="en-US" sz="4800" b="1" dirty="0">
                <a:latin typeface="Arial" pitchFamily="34" charset="0"/>
                <a:cs typeface="Arial" pitchFamily="34" charset="0"/>
              </a:rPr>
              <a:t>قفوا بخوفٍ </a:t>
            </a:r>
            <a:r>
              <a:rPr lang="ar-EG" altLang="en-US" sz="4800" b="1" dirty="0">
                <a:latin typeface="Arial" pitchFamily="34" charset="0"/>
                <a:cs typeface="Arial" pitchFamily="34" charset="0"/>
              </a:rPr>
              <a:t>أ</a:t>
            </a:r>
            <a:r>
              <a:rPr lang="ar-SA" altLang="en-US" sz="4800" b="1" dirty="0">
                <a:latin typeface="Arial" pitchFamily="34" charset="0"/>
                <a:cs typeface="Arial" pitchFamily="34" charset="0"/>
              </a:rPr>
              <a:t>مام</a:t>
            </a:r>
            <a:r>
              <a:rPr lang="ar-EG" altLang="en-US" sz="4800" b="1" dirty="0">
                <a:latin typeface="Arial" pitchFamily="34" charset="0"/>
                <a:cs typeface="Arial" pitchFamily="34" charset="0"/>
              </a:rPr>
              <a:t>َ</a:t>
            </a:r>
            <a:r>
              <a:rPr lang="ar-SA" altLang="en-US" sz="4800" b="1" dirty="0">
                <a:latin typeface="Arial" pitchFamily="34" charset="0"/>
                <a:cs typeface="Arial" pitchFamily="34" charset="0"/>
              </a:rPr>
              <a:t> الله</a:t>
            </a:r>
            <a:r>
              <a:rPr lang="ar-EG" altLang="en-US" sz="4800" b="1" dirty="0">
                <a:latin typeface="Arial" pitchFamily="34" charset="0"/>
                <a:cs typeface="Arial" pitchFamily="34" charset="0"/>
              </a:rPr>
              <a:t>ِ،</a:t>
            </a:r>
            <a:r>
              <a:rPr lang="ar-SA" altLang="en-US" sz="4800" b="1" dirty="0">
                <a:latin typeface="Arial" pitchFamily="34" charset="0"/>
                <a:cs typeface="Arial" pitchFamily="34" charset="0"/>
              </a:rPr>
              <a:t> وانصتوا لسماع</a:t>
            </a:r>
            <a:r>
              <a:rPr lang="ar-EG" altLang="en-US" sz="4800" b="1" dirty="0">
                <a:latin typeface="Arial" pitchFamily="34" charset="0"/>
                <a:cs typeface="Arial" pitchFamily="34" charset="0"/>
              </a:rPr>
              <a:t>ِ</a:t>
            </a:r>
            <a:r>
              <a:rPr lang="ar-SA" altLang="en-US" sz="4800" b="1" dirty="0">
                <a:latin typeface="Arial" pitchFamily="34" charset="0"/>
                <a:cs typeface="Arial" pitchFamily="34" charset="0"/>
              </a:rPr>
              <a:t> ال</a:t>
            </a:r>
            <a:r>
              <a:rPr lang="ar-EG" altLang="en-US" sz="4800" b="1" dirty="0">
                <a:latin typeface="Arial" pitchFamily="34" charset="0"/>
                <a:cs typeface="Arial" pitchFamily="34" charset="0"/>
              </a:rPr>
              <a:t>إ</a:t>
            </a:r>
            <a:r>
              <a:rPr lang="ar-SA" altLang="en-US" sz="4800" b="1" dirty="0">
                <a:latin typeface="Arial" pitchFamily="34" charset="0"/>
                <a:cs typeface="Arial" pitchFamily="34" charset="0"/>
              </a:rPr>
              <a:t>نجيل</a:t>
            </a:r>
            <a:r>
              <a:rPr lang="ar-EG" altLang="en-US" sz="4800" b="1" dirty="0">
                <a:latin typeface="Arial" pitchFamily="34" charset="0"/>
                <a:cs typeface="Arial" pitchFamily="34" charset="0"/>
              </a:rPr>
              <a:t>ِ</a:t>
            </a:r>
            <a:r>
              <a:rPr lang="ar-SA" altLang="en-US" sz="4800" b="1" dirty="0">
                <a:latin typeface="Arial" pitchFamily="34" charset="0"/>
                <a:cs typeface="Arial" pitchFamily="34" charset="0"/>
              </a:rPr>
              <a:t> المقد</a:t>
            </a:r>
            <a:r>
              <a:rPr lang="ar-EG" altLang="en-US" sz="4800" b="1" dirty="0">
                <a:latin typeface="Arial" pitchFamily="34" charset="0"/>
                <a:cs typeface="Arial" pitchFamily="34" charset="0"/>
              </a:rPr>
              <a:t>ّ</a:t>
            </a:r>
            <a:r>
              <a:rPr lang="ar-SA" altLang="en-US" sz="4800" b="1" dirty="0">
                <a:latin typeface="Arial" pitchFamily="34" charset="0"/>
                <a:cs typeface="Arial" pitchFamily="34" charset="0"/>
              </a:rPr>
              <a:t>س</a:t>
            </a:r>
            <a:r>
              <a:rPr lang="ar-EG" altLang="en-US" sz="4800" b="1" dirty="0">
                <a:latin typeface="Arial" pitchFamily="34" charset="0"/>
                <a:cs typeface="Arial" pitchFamily="34" charset="0"/>
              </a:rPr>
              <a:t>،</a:t>
            </a:r>
            <a:r>
              <a:rPr lang="ar-SA" altLang="en-US" sz="4800" b="1" dirty="0">
                <a:latin typeface="Arial" pitchFamily="34" charset="0"/>
                <a:cs typeface="Arial" pitchFamily="34" charset="0"/>
              </a:rPr>
              <a:t> فصلٍ من بشارة معل</a:t>
            </a:r>
            <a:r>
              <a:rPr lang="ar-EG" altLang="en-US" sz="4800" b="1" dirty="0">
                <a:latin typeface="Arial" pitchFamily="34" charset="0"/>
                <a:cs typeface="Arial" pitchFamily="34" charset="0"/>
              </a:rPr>
              <a:t>ّ</a:t>
            </a:r>
            <a:r>
              <a:rPr lang="ar-SA" altLang="en-US" sz="4800" b="1" dirty="0">
                <a:latin typeface="Arial" pitchFamily="34" charset="0"/>
                <a:cs typeface="Arial" pitchFamily="34" charset="0"/>
              </a:rPr>
              <a:t>م</a:t>
            </a:r>
            <a:r>
              <a:rPr lang="ar-EG" altLang="en-US" sz="4800" b="1" dirty="0">
                <a:latin typeface="Arial" pitchFamily="34" charset="0"/>
                <a:cs typeface="Arial" pitchFamily="34" charset="0"/>
              </a:rPr>
              <a:t>ِ</a:t>
            </a:r>
            <a:r>
              <a:rPr lang="ar-SA" altLang="en-US" sz="4800" b="1" dirty="0">
                <a:latin typeface="Arial" pitchFamily="34" charset="0"/>
                <a:cs typeface="Arial" pitchFamily="34" charset="0"/>
              </a:rPr>
              <a:t>نا</a:t>
            </a:r>
            <a:r>
              <a:rPr lang="ar-EG" altLang="en-US" sz="4800" b="1" dirty="0">
                <a:latin typeface="Arial" pitchFamily="34" charset="0"/>
                <a:cs typeface="Arial" pitchFamily="34" charset="0"/>
              </a:rPr>
              <a:t> يوحنا</a:t>
            </a:r>
            <a:r>
              <a:rPr lang="ar-SA" altLang="en-US" sz="4800" b="1" dirty="0">
                <a:latin typeface="Arial" pitchFamily="34" charset="0"/>
                <a:cs typeface="Arial" pitchFamily="34" charset="0"/>
              </a:rPr>
              <a:t> </a:t>
            </a:r>
            <a:r>
              <a:rPr lang="ar-EG" altLang="en-US" sz="4800" b="1" dirty="0">
                <a:latin typeface="Arial" pitchFamily="34" charset="0"/>
                <a:cs typeface="Arial" pitchFamily="34" charset="0"/>
              </a:rPr>
              <a:t>البشير </a:t>
            </a:r>
            <a:r>
              <a:rPr lang="ar-SA" altLang="en-US" sz="4800" b="1" dirty="0">
                <a:latin typeface="Arial" pitchFamily="34" charset="0"/>
                <a:cs typeface="Arial" pitchFamily="34" charset="0"/>
              </a:rPr>
              <a:t>بركات</a:t>
            </a:r>
            <a:r>
              <a:rPr lang="ar-EG" altLang="en-US" sz="4800" b="1" dirty="0">
                <a:latin typeface="Arial" pitchFamily="34" charset="0"/>
                <a:cs typeface="Arial" pitchFamily="34" charset="0"/>
              </a:rPr>
              <a:t>ُ</a:t>
            </a:r>
            <a:r>
              <a:rPr lang="ar-SA" altLang="en-US" sz="4800" b="1" dirty="0">
                <a:latin typeface="Arial" pitchFamily="34" charset="0"/>
                <a:cs typeface="Arial" pitchFamily="34" charset="0"/>
              </a:rPr>
              <a:t>ه</a:t>
            </a:r>
            <a:endParaRPr lang="en-US" altLang="en-US" sz="4800" b="1" dirty="0">
              <a:latin typeface="Arial" pitchFamily="34" charset="0"/>
              <a:cs typeface="Arial" pitchFamily="34" charset="0"/>
            </a:endParaRPr>
          </a:p>
        </p:txBody>
      </p:sp>
      <p:sp>
        <p:nvSpPr>
          <p:cNvPr id="77828" name="Text Box 6"/>
          <p:cNvSpPr txBox="1">
            <a:spLocks noChangeArrowheads="1"/>
          </p:cNvSpPr>
          <p:nvPr/>
        </p:nvSpPr>
        <p:spPr bwMode="auto">
          <a:xfrm>
            <a:off x="0" y="3914775"/>
            <a:ext cx="12192000" cy="1098550"/>
          </a:xfrm>
          <a:prstGeom prst="rect">
            <a:avLst/>
          </a:prstGeom>
          <a:noFill/>
          <a:ln w="9525">
            <a:noFill/>
            <a:miter lim="800000"/>
            <a:headEnd/>
            <a:tailEnd/>
          </a:ln>
        </p:spPr>
        <p:txBody>
          <a:bodyPr>
            <a:spAutoFit/>
          </a:bodyPr>
          <a:lstStyle/>
          <a:p>
            <a:pPr algn="ctr" eaLnBrk="1" hangingPunct="1">
              <a:spcBef>
                <a:spcPct val="50000"/>
              </a:spcBef>
            </a:pPr>
            <a:r>
              <a:rPr lang="ar-SA" altLang="en-US" sz="6600" b="1" u="sng" dirty="0">
                <a:solidFill>
                  <a:srgbClr val="C00000"/>
                </a:solidFill>
                <a:latin typeface="Arial" pitchFamily="34" charset="0"/>
                <a:cs typeface="Arial" pitchFamily="34" charset="0"/>
              </a:rPr>
              <a:t>الشعب</a:t>
            </a:r>
            <a:endParaRPr lang="en-US" altLang="en-US" sz="6600" b="1" u="sng" dirty="0">
              <a:solidFill>
                <a:srgbClr val="C00000"/>
              </a:solidFill>
              <a:latin typeface="Arial" pitchFamily="34" charset="0"/>
              <a:cs typeface="Arial" pitchFamily="34" charset="0"/>
            </a:endParaRPr>
          </a:p>
        </p:txBody>
      </p:sp>
      <p:sp>
        <p:nvSpPr>
          <p:cNvPr id="77829" name="Text Box 7"/>
          <p:cNvSpPr txBox="1">
            <a:spLocks noChangeArrowheads="1"/>
          </p:cNvSpPr>
          <p:nvPr/>
        </p:nvSpPr>
        <p:spPr bwMode="auto">
          <a:xfrm>
            <a:off x="0" y="5445126"/>
            <a:ext cx="12192000" cy="1006475"/>
          </a:xfrm>
          <a:prstGeom prst="rect">
            <a:avLst/>
          </a:prstGeom>
          <a:noFill/>
          <a:ln w="9525">
            <a:noFill/>
            <a:miter lim="800000"/>
            <a:headEnd/>
            <a:tailEnd/>
          </a:ln>
        </p:spPr>
        <p:txBody>
          <a:bodyPr>
            <a:spAutoFit/>
          </a:bodyPr>
          <a:lstStyle/>
          <a:p>
            <a:pPr algn="ctr" eaLnBrk="1" hangingPunct="1">
              <a:spcBef>
                <a:spcPct val="50000"/>
              </a:spcBef>
            </a:pPr>
            <a:r>
              <a:rPr lang="ar-SA" altLang="en-US" sz="6000" b="1" dirty="0">
                <a:latin typeface="Arial" pitchFamily="34" charset="0"/>
                <a:cs typeface="Arial" pitchFamily="34" charset="0"/>
              </a:rPr>
              <a:t>على جميع</a:t>
            </a:r>
            <a:r>
              <a:rPr lang="ar-EG" altLang="en-US" sz="6000" b="1" dirty="0">
                <a:latin typeface="Arial" pitchFamily="34" charset="0"/>
                <a:cs typeface="Arial" pitchFamily="34" charset="0"/>
              </a:rPr>
              <a:t>ِ</a:t>
            </a:r>
            <a:r>
              <a:rPr lang="ar-SA" altLang="en-US" sz="6000" b="1" dirty="0">
                <a:latin typeface="Arial" pitchFamily="34" charset="0"/>
                <a:cs typeface="Arial" pitchFamily="34" charset="0"/>
              </a:rPr>
              <a:t>نا</a:t>
            </a:r>
            <a:endParaRPr lang="en-US" altLang="en-US" sz="6000" b="1" dirty="0">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3" descr="David"/>
          <p:cNvPicPr>
            <a:picLocks noChangeAspect="1" noChangeArrowheads="1"/>
          </p:cNvPicPr>
          <p:nvPr/>
        </p:nvPicPr>
        <p:blipFill>
          <a:blip r:embed="rId2" cstate="print"/>
          <a:srcRect t="2754" b="2754"/>
          <a:stretch>
            <a:fillRect/>
          </a:stretch>
        </p:blipFill>
        <p:spPr bwMode="auto">
          <a:xfrm>
            <a:off x="16933" y="0"/>
            <a:ext cx="5903384" cy="6858000"/>
          </a:xfrm>
          <a:prstGeom prst="rect">
            <a:avLst/>
          </a:prstGeom>
          <a:noFill/>
          <a:ln w="9525">
            <a:noFill/>
            <a:miter lim="800000"/>
            <a:headEnd/>
            <a:tailEnd/>
          </a:ln>
        </p:spPr>
      </p:pic>
      <p:sp>
        <p:nvSpPr>
          <p:cNvPr id="54275" name="Picture 4" descr="BIB_SCRO"/>
          <p:cNvSpPr>
            <a:spLocks noChangeAspect="1" noChangeArrowheads="1"/>
          </p:cNvSpPr>
          <p:nvPr/>
        </p:nvSpPr>
        <p:spPr bwMode="auto">
          <a:xfrm>
            <a:off x="6479118" y="5129214"/>
            <a:ext cx="4574116" cy="1728787"/>
          </a:xfrm>
          <a:prstGeom prst="rect">
            <a:avLst/>
          </a:prstGeom>
          <a:noFill/>
          <a:ln w="9525">
            <a:noFill/>
            <a:miter lim="800000"/>
            <a:headEnd/>
            <a:tailEnd/>
          </a:ln>
        </p:spPr>
        <p:txBody>
          <a:bodyPr/>
          <a:lstStyle/>
          <a:p>
            <a:pPr eaLnBrk="1" hangingPunct="1">
              <a:defRPr/>
            </a:pPr>
            <a:endParaRPr lang="en-US" dirty="0">
              <a:effectLst>
                <a:outerShdw blurRad="38100" dist="38100" dir="2700000" algn="tl">
                  <a:srgbClr val="000000">
                    <a:alpha val="43137"/>
                  </a:srgbClr>
                </a:outerShdw>
              </a:effectLst>
            </a:endParaRPr>
          </a:p>
        </p:txBody>
      </p:sp>
      <p:sp>
        <p:nvSpPr>
          <p:cNvPr id="78852" name="Text Box 5"/>
          <p:cNvSpPr txBox="1">
            <a:spLocks noChangeArrowheads="1"/>
          </p:cNvSpPr>
          <p:nvPr/>
        </p:nvSpPr>
        <p:spPr bwMode="auto">
          <a:xfrm>
            <a:off x="5903384" y="476251"/>
            <a:ext cx="6288616" cy="923925"/>
          </a:xfrm>
          <a:prstGeom prst="rect">
            <a:avLst/>
          </a:prstGeom>
          <a:noFill/>
          <a:ln w="9525">
            <a:noFill/>
            <a:miter lim="800000"/>
            <a:headEnd/>
            <a:tailEnd/>
          </a:ln>
        </p:spPr>
        <p:txBody>
          <a:bodyPr>
            <a:spAutoFit/>
          </a:bodyPr>
          <a:lstStyle/>
          <a:p>
            <a:pPr algn="ctr" eaLnBrk="1" hangingPunct="1">
              <a:spcBef>
                <a:spcPct val="50000"/>
              </a:spcBef>
            </a:pPr>
            <a:r>
              <a:rPr lang="ar-SA" altLang="en-US" sz="5400" b="1" u="sng" dirty="0">
                <a:solidFill>
                  <a:srgbClr val="C00000"/>
                </a:solidFill>
                <a:latin typeface="Arial" pitchFamily="34" charset="0"/>
                <a:cs typeface="Arial" pitchFamily="34" charset="0"/>
              </a:rPr>
              <a:t>الشم</a:t>
            </a:r>
            <a:r>
              <a:rPr lang="ar-EG" altLang="en-US" sz="5400" b="1" u="sng" dirty="0">
                <a:solidFill>
                  <a:srgbClr val="C00000"/>
                </a:solidFill>
                <a:latin typeface="Arial" pitchFamily="34" charset="0"/>
                <a:cs typeface="Arial" pitchFamily="34" charset="0"/>
              </a:rPr>
              <a:t>ّ</a:t>
            </a:r>
            <a:r>
              <a:rPr lang="ar-SA" altLang="en-US" sz="5400" b="1" u="sng" dirty="0">
                <a:solidFill>
                  <a:srgbClr val="C00000"/>
                </a:solidFill>
                <a:latin typeface="Arial" pitchFamily="34" charset="0"/>
                <a:cs typeface="Arial" pitchFamily="34" charset="0"/>
              </a:rPr>
              <a:t>اس</a:t>
            </a:r>
            <a:endParaRPr lang="en-US" altLang="en-US" sz="5400" b="1" u="sng" dirty="0">
              <a:solidFill>
                <a:srgbClr val="C00000"/>
              </a:solidFill>
              <a:latin typeface="Arial" pitchFamily="34" charset="0"/>
              <a:cs typeface="Arial" pitchFamily="34" charset="0"/>
            </a:endParaRPr>
          </a:p>
        </p:txBody>
      </p:sp>
      <p:sp>
        <p:nvSpPr>
          <p:cNvPr id="78853" name="Text Box 6"/>
          <p:cNvSpPr txBox="1">
            <a:spLocks noChangeArrowheads="1"/>
          </p:cNvSpPr>
          <p:nvPr/>
        </p:nvSpPr>
        <p:spPr bwMode="auto">
          <a:xfrm>
            <a:off x="6000752" y="1293814"/>
            <a:ext cx="6191249" cy="6740525"/>
          </a:xfrm>
          <a:prstGeom prst="rect">
            <a:avLst/>
          </a:prstGeom>
          <a:noFill/>
          <a:ln w="9525">
            <a:noFill/>
            <a:miter lim="800000"/>
            <a:headEnd/>
            <a:tailEnd/>
          </a:ln>
        </p:spPr>
        <p:txBody>
          <a:bodyPr>
            <a:spAutoFit/>
          </a:bodyPr>
          <a:lstStyle/>
          <a:p>
            <a:pPr algn="ctr" eaLnBrk="1" hangingPunct="1">
              <a:spcBef>
                <a:spcPct val="50000"/>
              </a:spcBef>
            </a:pPr>
            <a:r>
              <a:rPr lang="ar-SA" altLang="en-US" sz="5400" b="1" dirty="0">
                <a:latin typeface="Arial" pitchFamily="34" charset="0"/>
                <a:cs typeface="Arial" pitchFamily="34" charset="0"/>
              </a:rPr>
              <a:t>من مزامير</a:t>
            </a:r>
            <a:r>
              <a:rPr lang="ar-EG" altLang="en-US" sz="5400" b="1" dirty="0">
                <a:latin typeface="Arial" pitchFamily="34" charset="0"/>
                <a:cs typeface="Arial" pitchFamily="34" charset="0"/>
              </a:rPr>
              <a:t>ِ</a:t>
            </a:r>
            <a:r>
              <a:rPr lang="ar-SA" altLang="en-US" sz="5400" b="1" dirty="0">
                <a:latin typeface="Arial" pitchFamily="34" charset="0"/>
                <a:cs typeface="Arial" pitchFamily="34" charset="0"/>
              </a:rPr>
              <a:t> </a:t>
            </a:r>
            <a:r>
              <a:rPr lang="ar-EG" altLang="en-US" sz="5400" b="1" dirty="0">
                <a:latin typeface="Arial" pitchFamily="34" charset="0"/>
                <a:cs typeface="Arial" pitchFamily="34" charset="0"/>
              </a:rPr>
              <a:t>أ</a:t>
            </a:r>
            <a:r>
              <a:rPr lang="ar-SA" altLang="en-US" sz="5400" b="1" dirty="0">
                <a:latin typeface="Arial" pitchFamily="34" charset="0"/>
                <a:cs typeface="Arial" pitchFamily="34" charset="0"/>
              </a:rPr>
              <a:t>بينا داود</a:t>
            </a:r>
            <a:r>
              <a:rPr lang="ar-EG" altLang="en-US" sz="5400" b="1" dirty="0">
                <a:latin typeface="Arial" pitchFamily="34" charset="0"/>
                <a:cs typeface="Arial" pitchFamily="34" charset="0"/>
              </a:rPr>
              <a:t>َ</a:t>
            </a:r>
            <a:r>
              <a:rPr lang="ar-SA" altLang="en-US" sz="5400" b="1" dirty="0">
                <a:latin typeface="Arial" pitchFamily="34" charset="0"/>
                <a:cs typeface="Arial" pitchFamily="34" charset="0"/>
              </a:rPr>
              <a:t> النبي</a:t>
            </a:r>
            <a:r>
              <a:rPr lang="ar-EG" altLang="en-US" sz="5400" b="1" dirty="0">
                <a:latin typeface="Arial" pitchFamily="34" charset="0"/>
                <a:cs typeface="Arial" pitchFamily="34" charset="0"/>
              </a:rPr>
              <a:t>ّ</a:t>
            </a:r>
            <a:r>
              <a:rPr lang="ar-SA" altLang="en-US" sz="5400" b="1" dirty="0">
                <a:latin typeface="Arial" pitchFamily="34" charset="0"/>
                <a:cs typeface="Arial" pitchFamily="34" charset="0"/>
              </a:rPr>
              <a:t> بركات</a:t>
            </a:r>
            <a:r>
              <a:rPr lang="ar-EG" altLang="en-US" sz="5400" b="1" dirty="0">
                <a:latin typeface="Arial" pitchFamily="34" charset="0"/>
                <a:cs typeface="Arial" pitchFamily="34" charset="0"/>
              </a:rPr>
              <a:t>ُ</a:t>
            </a:r>
            <a:r>
              <a:rPr lang="ar-SA" altLang="en-US" sz="5400" b="1" dirty="0">
                <a:latin typeface="Arial" pitchFamily="34" charset="0"/>
                <a:cs typeface="Arial" pitchFamily="34" charset="0"/>
              </a:rPr>
              <a:t>ه</a:t>
            </a:r>
            <a:endParaRPr lang="ar-EG" altLang="en-US" sz="5400" b="1" dirty="0">
              <a:latin typeface="Arial" pitchFamily="34" charset="0"/>
              <a:cs typeface="Arial" pitchFamily="34" charset="0"/>
            </a:endParaRPr>
          </a:p>
          <a:p>
            <a:pPr algn="ctr" eaLnBrk="1" hangingPunct="1">
              <a:spcBef>
                <a:spcPct val="50000"/>
              </a:spcBef>
            </a:pPr>
            <a:endParaRPr lang="ar-EG" altLang="en-US" sz="5400" b="1" dirty="0">
              <a:solidFill>
                <a:srgbClr val="FFFFFF"/>
              </a:solidFill>
              <a:latin typeface="Arial" pitchFamily="34" charset="0"/>
              <a:cs typeface="Arial" pitchFamily="34" charset="0"/>
            </a:endParaRPr>
          </a:p>
          <a:p>
            <a:pPr algn="ctr" eaLnBrk="1" hangingPunct="1">
              <a:spcBef>
                <a:spcPct val="50000"/>
              </a:spcBef>
            </a:pPr>
            <a:r>
              <a:rPr lang="ar-SA" altLang="en-US" sz="5400" b="1" u="sng" dirty="0">
                <a:solidFill>
                  <a:srgbClr val="C00000"/>
                </a:solidFill>
                <a:latin typeface="Arial" pitchFamily="34" charset="0"/>
                <a:cs typeface="Arial" pitchFamily="34" charset="0"/>
              </a:rPr>
              <a:t>الشعب</a:t>
            </a:r>
            <a:endParaRPr lang="ar-EG" altLang="en-US" sz="5400" b="1" u="sng" dirty="0">
              <a:solidFill>
                <a:srgbClr val="C00000"/>
              </a:solidFill>
              <a:latin typeface="Arial" pitchFamily="34" charset="0"/>
              <a:cs typeface="Arial" pitchFamily="34" charset="0"/>
            </a:endParaRPr>
          </a:p>
          <a:p>
            <a:pPr algn="ctr" eaLnBrk="1" hangingPunct="1">
              <a:spcBef>
                <a:spcPct val="50000"/>
              </a:spcBef>
            </a:pPr>
            <a:r>
              <a:rPr lang="ar-EG" altLang="en-US" sz="5400" b="1" dirty="0">
                <a:latin typeface="Arial" pitchFamily="34" charset="0"/>
                <a:cs typeface="Arial" pitchFamily="34" charset="0"/>
              </a:rPr>
              <a:t>على جميعِنا</a:t>
            </a:r>
            <a:endParaRPr lang="en-US" altLang="en-US" sz="5400" b="1" dirty="0">
              <a:latin typeface="Arial" pitchFamily="34" charset="0"/>
              <a:cs typeface="Arial" pitchFamily="34" charset="0"/>
            </a:endParaRPr>
          </a:p>
          <a:p>
            <a:pPr algn="ctr" eaLnBrk="1" hangingPunct="1">
              <a:spcBef>
                <a:spcPct val="50000"/>
              </a:spcBef>
            </a:pPr>
            <a:endParaRPr lang="ar-SA" altLang="en-US" sz="5400" b="1" dirty="0">
              <a:solidFill>
                <a:srgbClr val="FFFFFF"/>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5AF59-4182-FF41-8880-FE11A8CB5EB2}"/>
              </a:ext>
            </a:extLst>
          </p:cNvPr>
          <p:cNvSpPr>
            <a:spLocks noGrp="1"/>
          </p:cNvSpPr>
          <p:nvPr>
            <p:ph type="title"/>
          </p:nvPr>
        </p:nvSpPr>
        <p:spPr/>
        <p:txBody>
          <a:bodyPr/>
          <a:lstStyle/>
          <a:p>
            <a:endParaRPr lang="en-US" sz="5400" dirty="0"/>
          </a:p>
        </p:txBody>
      </p:sp>
      <p:sp>
        <p:nvSpPr>
          <p:cNvPr id="3" name="Content Placeholder 2">
            <a:extLst>
              <a:ext uri="{FF2B5EF4-FFF2-40B4-BE49-F238E27FC236}">
                <a16:creationId xmlns:a16="http://schemas.microsoft.com/office/drawing/2014/main" id="{05442BF7-ED12-9140-BAA7-CD262B4C0CEB}"/>
              </a:ext>
            </a:extLst>
          </p:cNvPr>
          <p:cNvSpPr>
            <a:spLocks noGrp="1"/>
          </p:cNvSpPr>
          <p:nvPr>
            <p:ph sz="quarter" idx="13"/>
          </p:nvPr>
        </p:nvSpPr>
        <p:spPr/>
        <p:txBody>
          <a:bodyPr/>
          <a:lstStyle/>
          <a:p>
            <a:pPr marL="228600" indent="-228600" algn="r" defTabSz="914400" rtl="1" eaLnBrk="1" latinLnBrk="0" hangingPunct="1">
              <a:lnSpc>
                <a:spcPct val="90000"/>
              </a:lnSpc>
              <a:spcBef>
                <a:spcPts val="1000"/>
              </a:spcBef>
              <a:buFont typeface="Arial"/>
              <a:buChar char="•"/>
            </a:pPr>
            <a:endParaRPr lang="en-US" sz="5400" dirty="0"/>
          </a:p>
        </p:txBody>
      </p:sp>
      <p:sp>
        <p:nvSpPr>
          <p:cNvPr id="4" name="Rectangle 3">
            <a:extLst>
              <a:ext uri="{FF2B5EF4-FFF2-40B4-BE49-F238E27FC236}">
                <a16:creationId xmlns:a16="http://schemas.microsoft.com/office/drawing/2014/main" id="{2059548D-4E55-464C-B9A4-B4A087BB5508}"/>
              </a:ext>
            </a:extLst>
          </p:cNvPr>
          <p:cNvSpPr/>
          <p:nvPr/>
        </p:nvSpPr>
        <p:spPr>
          <a:xfrm>
            <a:off x="-187960" y="-264160"/>
            <a:ext cx="12567920" cy="6441123"/>
          </a:xfrm>
          <a:prstGeom prst="rect">
            <a:avLst/>
          </a:prstGeom>
          <a:solidFill>
            <a:schemeClr val="bg1"/>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4FC23C3-6A62-1042-952A-1AF3583CCDFA}"/>
              </a:ext>
            </a:extLst>
          </p:cNvPr>
          <p:cNvSpPr txBox="1"/>
          <p:nvPr/>
        </p:nvSpPr>
        <p:spPr>
          <a:xfrm>
            <a:off x="1290437" y="988715"/>
            <a:ext cx="9931870" cy="923330"/>
          </a:xfrm>
          <a:prstGeom prst="rect">
            <a:avLst/>
          </a:prstGeom>
          <a:noFill/>
        </p:spPr>
        <p:txBody>
          <a:bodyPr wrap="square" rtlCol="0">
            <a:spAutoFit/>
          </a:bodyPr>
          <a:lstStyle/>
          <a:p>
            <a:pPr lvl="0" algn="ctr" rtl="1"/>
            <a:r>
              <a:rPr lang="ar-SA" sz="5400" b="1" u="sng" dirty="0">
                <a:solidFill>
                  <a:srgbClr val="C00000"/>
                </a:solidFill>
                <a:latin typeface="Frutiger LT Arabic 55 Roman" charset="0"/>
                <a:ea typeface="Frutiger LT Arabic 55 Roman" charset="0"/>
                <a:cs typeface="Frutiger LT Arabic 55 Roman" charset="0"/>
              </a:rPr>
              <a:t>المزمور</a:t>
            </a:r>
            <a:r>
              <a:rPr lang="ar-SA" sz="5400" b="1" u="sng" dirty="0">
                <a:solidFill>
                  <a:srgbClr val="C00000"/>
                </a:solidFill>
              </a:rPr>
              <a:t>(مز 51: 7، 10)</a:t>
            </a:r>
            <a:endParaRPr kumimoji="0" lang="ar-SA" sz="5400" b="1" i="0" u="sng" strike="noStrike" kern="1200" cap="none" spc="0" normalizeH="0" baseline="0" noProof="0" dirty="0">
              <a:ln>
                <a:noFill/>
              </a:ln>
              <a:solidFill>
                <a:srgbClr val="C00000"/>
              </a:solidFill>
              <a:effectLst/>
              <a:uLnTx/>
              <a:uFillTx/>
              <a:latin typeface="Frutiger LT Arabic 55 Roman" charset="0"/>
              <a:ea typeface="Frutiger LT Arabic 55 Roman" charset="0"/>
              <a:cs typeface="Frutiger LT Arabic 55 Roman" charset="0"/>
            </a:endParaRPr>
          </a:p>
        </p:txBody>
      </p:sp>
      <p:sp>
        <p:nvSpPr>
          <p:cNvPr id="7" name="TextBox 6">
            <a:extLst>
              <a:ext uri="{FF2B5EF4-FFF2-40B4-BE49-F238E27FC236}">
                <a16:creationId xmlns:a16="http://schemas.microsoft.com/office/drawing/2014/main" id="{75F8DF70-E5C4-D142-916E-8A36D31BD1B9}"/>
              </a:ext>
            </a:extLst>
          </p:cNvPr>
          <p:cNvSpPr txBox="1"/>
          <p:nvPr/>
        </p:nvSpPr>
        <p:spPr>
          <a:xfrm>
            <a:off x="587829" y="1133058"/>
            <a:ext cx="10765971" cy="3785652"/>
          </a:xfrm>
          <a:prstGeom prst="rect">
            <a:avLst/>
          </a:prstGeom>
          <a:noFill/>
        </p:spPr>
        <p:txBody>
          <a:bodyPr wrap="square" rtlCol="0">
            <a:spAutoFit/>
          </a:bodyPr>
          <a:lstStyle/>
          <a:p>
            <a:pPr lvl="0" algn="ctr" rtl="1"/>
            <a:br>
              <a:rPr lang="ar-SA" sz="6000" b="1" dirty="0">
                <a:solidFill>
                  <a:srgbClr val="002060"/>
                </a:solidFill>
                <a:latin typeface="Frutiger LT Arabic 55 Roman" charset="0"/>
                <a:ea typeface="Frutiger LT Arabic 55 Roman" charset="0"/>
                <a:cs typeface="Frutiger LT Arabic 55 Roman" charset="0"/>
              </a:rPr>
            </a:br>
            <a:r>
              <a:rPr lang="ar-EG" sz="6000" b="1" dirty="0"/>
              <a:t>بالزُّوفا فأطهُرَ، واغسِلْني فأبيضَّ أكثرَ مِنَ الثَّلج. 10 قلبًا طاهرًا اُخلُقْ فِيَّ يا اللهُ وروحًا جديدًا جَدِّدْ في أَحْشَائي. </a:t>
            </a:r>
            <a:r>
              <a:rPr lang="ar-SA" sz="6000" b="1" dirty="0">
                <a:solidFill>
                  <a:srgbClr val="C00000"/>
                </a:solidFill>
                <a:latin typeface="Frutiger LT Arabic 55 Roman" charset="0"/>
                <a:ea typeface="Frutiger LT Arabic 55 Roman" charset="0"/>
                <a:cs typeface="Frutiger LT Arabic 55 Roman" charset="0"/>
              </a:rPr>
              <a:t>الليلويا</a:t>
            </a:r>
            <a:endParaRPr kumimoji="0" lang="ar-SA" sz="6000" b="1" i="0" u="none" strike="noStrike" kern="1200" cap="none" spc="0" normalizeH="0" baseline="0" noProof="0" dirty="0">
              <a:ln>
                <a:noFill/>
              </a:ln>
              <a:solidFill>
                <a:srgbClr val="C00000"/>
              </a:solidFill>
              <a:effectLst/>
              <a:uLnTx/>
              <a:uFillTx/>
              <a:latin typeface="Frutiger LT Arabic 55 Roman" charset="0"/>
              <a:ea typeface="Frutiger LT Arabic 55 Roman" charset="0"/>
              <a:cs typeface="Frutiger LT Arabic 55 Roman" charset="0"/>
            </a:endParaRPr>
          </a:p>
        </p:txBody>
      </p:sp>
    </p:spTree>
    <p:extLst>
      <p:ext uri="{BB962C8B-B14F-4D97-AF65-F5344CB8AC3E}">
        <p14:creationId xmlns:p14="http://schemas.microsoft.com/office/powerpoint/2010/main" val="335703056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6"/>
          <p:cNvSpPr txBox="1">
            <a:spLocks noChangeArrowheads="1"/>
          </p:cNvSpPr>
          <p:nvPr/>
        </p:nvSpPr>
        <p:spPr bwMode="auto">
          <a:xfrm>
            <a:off x="0" y="3429000"/>
            <a:ext cx="12192000" cy="1189038"/>
          </a:xfrm>
          <a:prstGeom prst="rect">
            <a:avLst/>
          </a:prstGeom>
          <a:noFill/>
          <a:ln w="9525">
            <a:noFill/>
            <a:miter lim="800000"/>
            <a:headEnd/>
            <a:tailEnd/>
          </a:ln>
        </p:spPr>
        <p:txBody>
          <a:bodyPr>
            <a:spAutoFit/>
          </a:bodyPr>
          <a:lstStyle/>
          <a:p>
            <a:pPr algn="ctr" eaLnBrk="1" hangingPunct="1"/>
            <a:r>
              <a:rPr lang="ar-SA" altLang="en-US" sz="7200" b="1" u="sng" dirty="0">
                <a:solidFill>
                  <a:srgbClr val="C00000"/>
                </a:solidFill>
                <a:latin typeface="Arial" pitchFamily="34" charset="0"/>
                <a:cs typeface="Arial" pitchFamily="34" charset="0"/>
              </a:rPr>
              <a:t>الشعب</a:t>
            </a:r>
            <a:endParaRPr lang="en-US" altLang="en-US" sz="7200" b="1" u="sng" dirty="0">
              <a:solidFill>
                <a:srgbClr val="C00000"/>
              </a:solidFill>
              <a:latin typeface="Arial" pitchFamily="34" charset="0"/>
              <a:cs typeface="Arial" pitchFamily="34" charset="0"/>
            </a:endParaRPr>
          </a:p>
        </p:txBody>
      </p:sp>
      <p:sp>
        <p:nvSpPr>
          <p:cNvPr id="80899" name="Text Box 7"/>
          <p:cNvSpPr txBox="1">
            <a:spLocks noChangeArrowheads="1"/>
          </p:cNvSpPr>
          <p:nvPr/>
        </p:nvSpPr>
        <p:spPr bwMode="auto">
          <a:xfrm>
            <a:off x="0" y="4922838"/>
            <a:ext cx="12192000" cy="1200150"/>
          </a:xfrm>
          <a:prstGeom prst="rect">
            <a:avLst/>
          </a:prstGeom>
          <a:noFill/>
          <a:ln w="9525">
            <a:noFill/>
            <a:miter lim="800000"/>
            <a:headEnd/>
            <a:tailEnd/>
          </a:ln>
        </p:spPr>
        <p:txBody>
          <a:bodyPr>
            <a:spAutoFit/>
          </a:bodyPr>
          <a:lstStyle/>
          <a:p>
            <a:pPr algn="ctr" eaLnBrk="1" hangingPunct="1">
              <a:spcBef>
                <a:spcPct val="50000"/>
              </a:spcBef>
            </a:pPr>
            <a:r>
              <a:rPr lang="ar-SA" altLang="en-US" sz="7200" b="1" dirty="0"/>
              <a:t>(</a:t>
            </a:r>
            <a:r>
              <a:rPr lang="ar-EG" altLang="en-US" sz="7200" b="1" dirty="0"/>
              <a:t> </a:t>
            </a:r>
            <a:r>
              <a:rPr lang="ar-SA" altLang="en-US" sz="7200" b="1" dirty="0"/>
              <a:t>إلى الأبد </a:t>
            </a:r>
            <a:r>
              <a:rPr lang="ar-EG" altLang="en-US" sz="7200" b="1" dirty="0"/>
              <a:t>آ</a:t>
            </a:r>
            <a:r>
              <a:rPr lang="ar-SA" altLang="en-US" sz="7200" b="1" dirty="0"/>
              <a:t>مين)</a:t>
            </a:r>
            <a:endParaRPr lang="en-US" altLang="en-US" sz="7200" b="1" dirty="0"/>
          </a:p>
        </p:txBody>
      </p:sp>
      <p:sp>
        <p:nvSpPr>
          <p:cNvPr id="80900" name="Text Box 8"/>
          <p:cNvSpPr txBox="1">
            <a:spLocks noChangeArrowheads="1"/>
          </p:cNvSpPr>
          <p:nvPr/>
        </p:nvSpPr>
        <p:spPr bwMode="auto">
          <a:xfrm>
            <a:off x="0" y="0"/>
            <a:ext cx="12192000" cy="4247317"/>
          </a:xfrm>
          <a:prstGeom prst="rect">
            <a:avLst/>
          </a:prstGeom>
          <a:noFill/>
          <a:ln w="9525">
            <a:noFill/>
            <a:miter lim="800000"/>
            <a:headEnd/>
            <a:tailEnd/>
          </a:ln>
        </p:spPr>
        <p:txBody>
          <a:bodyPr>
            <a:spAutoFit/>
          </a:bodyPr>
          <a:lstStyle/>
          <a:p>
            <a:pPr algn="ctr" eaLnBrk="1" hangingPunct="1"/>
            <a:r>
              <a:rPr lang="ar-EG" altLang="en-US" sz="6000" b="1" dirty="0"/>
              <a:t>مباركٌ الآتي باسمِ الربِّ. ربُّنا وإلهُنا ومخلّصُنا يسوعُ المسيحُ ابنُ اللهِ الحيِّ، الذي له المجدُ الدائمُ.</a:t>
            </a:r>
            <a:endParaRPr lang="en-US" altLang="en-US" sz="6000" b="1" dirty="0"/>
          </a:p>
          <a:p>
            <a:pPr eaLnBrk="1" hangingPunct="1">
              <a:spcBef>
                <a:spcPct val="50000"/>
              </a:spcBef>
            </a:pPr>
            <a:endParaRPr lang="en-US" altLang="en-US" sz="6000"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Text Box 8"/>
          <p:cNvSpPr txBox="1">
            <a:spLocks noChangeArrowheads="1"/>
          </p:cNvSpPr>
          <p:nvPr/>
        </p:nvSpPr>
        <p:spPr bwMode="auto">
          <a:xfrm>
            <a:off x="0" y="0"/>
            <a:ext cx="12192000" cy="6555641"/>
          </a:xfrm>
          <a:prstGeom prst="rect">
            <a:avLst/>
          </a:prstGeom>
          <a:noFill/>
          <a:ln w="9525">
            <a:noFill/>
            <a:miter lim="800000"/>
            <a:headEnd/>
            <a:tailEnd/>
          </a:ln>
        </p:spPr>
        <p:txBody>
          <a:bodyPr>
            <a:spAutoFit/>
          </a:bodyPr>
          <a:lstStyle/>
          <a:p>
            <a:pPr algn="ctr"/>
            <a:r>
              <a:rPr lang="ar-EG" sz="6000" b="1" dirty="0"/>
              <a:t>1 قبْلَ عِيدِ الفِصْحِ، كَاَنَ يَسُوع يَعَلَمُ بِأَنَّ قَدْ أَتَتْ ساعَةُ انتِقَالِهِ عَنْ هَذَا العالَمِ إِلَى أَبِيِهِ، وكَاَنَ قَدْ أَحَبَّ خاصَّتَه الَّذينَ في العالَمِ، فَبَلْغَ بِه الحُبُّ لَهُمْ إِلَى أَقْصى حُدودِهِ.2وفي أَثْناءِ العَشَاءِ، وقَدْ أَلْقَى إِبليسُ في قَلْبِ يَهُوذا بْنِ سِمعانَ الإِسخَريوطيِّ أَنْ يُسلِمَه،3وكانَ يَسُوع يَعلَمُ أَنَّ الآبَ جَعَلَ في يَدَيهِ كُلَّ شَيءٍ، وأَنَّهُ خَرَجَ مِنَ اللهِ، وإِلَى اللهِ يَمْضي،</a:t>
            </a:r>
            <a:endParaRPr lang="en-US" altLang="en-US" sz="6000" b="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8" name="Picture 2" descr="0"/>
          <p:cNvPicPr>
            <a:picLocks noChangeAspect="1" noChangeArrowheads="1"/>
          </p:cNvPicPr>
          <p:nvPr/>
        </p:nvPicPr>
        <p:blipFill>
          <a:blip r:embed="rId2" cstate="print"/>
          <a:srcRect/>
          <a:stretch>
            <a:fillRect/>
          </a:stretch>
        </p:blipFill>
        <p:spPr bwMode="auto">
          <a:xfrm>
            <a:off x="5520268" y="0"/>
            <a:ext cx="6671733" cy="3754438"/>
          </a:xfrm>
          <a:prstGeom prst="rect">
            <a:avLst/>
          </a:prstGeom>
          <a:noFill/>
          <a:ln w="9525">
            <a:noFill/>
            <a:miter lim="800000"/>
            <a:headEnd/>
            <a:tailEnd/>
          </a:ln>
        </p:spPr>
      </p:pic>
      <p:sp>
        <p:nvSpPr>
          <p:cNvPr id="178179" name="WordArt 3"/>
          <p:cNvSpPr>
            <a:spLocks noChangeArrowheads="1" noChangeShapeType="1" noTextEdit="1"/>
          </p:cNvSpPr>
          <p:nvPr/>
        </p:nvSpPr>
        <p:spPr bwMode="auto">
          <a:xfrm>
            <a:off x="886887" y="3125788"/>
            <a:ext cx="8257116" cy="2665412"/>
          </a:xfrm>
          <a:prstGeom prst="rect">
            <a:avLst/>
          </a:prstGeom>
        </p:spPr>
        <p:txBody>
          <a:bodyPr wrap="none" fromWordArt="1">
            <a:prstTxWarp prst="textTriangle">
              <a:avLst>
                <a:gd name="adj" fmla="val 50000"/>
              </a:avLst>
            </a:prstTxWarp>
          </a:bodyPr>
          <a:lstStyle/>
          <a:p>
            <a:pPr algn="ctr" rtl="1" fontAlgn="base">
              <a:spcBef>
                <a:spcPct val="0"/>
              </a:spcBef>
              <a:spcAft>
                <a:spcPct val="0"/>
              </a:spcAft>
            </a:pPr>
            <a:r>
              <a:rPr lang="ar-EG" sz="3600" b="1" kern="10" dirty="0">
                <a:ln w="9525">
                  <a:solidFill>
                    <a:srgbClr val="000000"/>
                  </a:solidFill>
                  <a:round/>
                  <a:headEnd/>
                  <a:tailEnd/>
                </a:ln>
                <a:solidFill>
                  <a:srgbClr val="FFFF00"/>
                </a:solidFill>
              </a:rPr>
              <a:t>صلاة الساعة التاسعة</a:t>
            </a:r>
          </a:p>
          <a:p>
            <a:pPr algn="ctr" rtl="1" fontAlgn="base">
              <a:spcBef>
                <a:spcPct val="0"/>
              </a:spcBef>
              <a:spcAft>
                <a:spcPct val="0"/>
              </a:spcAft>
            </a:pPr>
            <a:r>
              <a:rPr lang="ar-EG" sz="3600" b="1" kern="10" dirty="0">
                <a:ln w="9525">
                  <a:solidFill>
                    <a:srgbClr val="000000"/>
                  </a:solidFill>
                  <a:round/>
                  <a:headEnd/>
                  <a:tailEnd/>
                </a:ln>
                <a:solidFill>
                  <a:srgbClr val="FFFF00"/>
                </a:solidFill>
              </a:rPr>
              <a:t>من يوم الخميس</a:t>
            </a:r>
            <a:endParaRPr lang="en-US" sz="3600" b="1" kern="10" dirty="0">
              <a:ln w="9525">
                <a:solidFill>
                  <a:srgbClr val="000000"/>
                </a:solidFill>
                <a:round/>
                <a:headEnd/>
                <a:tailEnd/>
              </a:ln>
              <a:solidFill>
                <a:srgbClr val="FFFF00"/>
              </a:solidFill>
            </a:endParaRPr>
          </a:p>
        </p:txBody>
      </p:sp>
    </p:spTree>
    <p:extLst>
      <p:ext uri="{BB962C8B-B14F-4D97-AF65-F5344CB8AC3E}">
        <p14:creationId xmlns:p14="http://schemas.microsoft.com/office/powerpoint/2010/main" val="302859977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555641"/>
          </a:xfrm>
          <a:prstGeom prst="rect">
            <a:avLst/>
          </a:prstGeom>
        </p:spPr>
        <p:txBody>
          <a:bodyPr>
            <a:spAutoFit/>
          </a:bodyPr>
          <a:lstStyle/>
          <a:p>
            <a:pPr algn="ctr" fontAlgn="base">
              <a:spcBef>
                <a:spcPct val="0"/>
              </a:spcBef>
              <a:spcAft>
                <a:spcPct val="0"/>
              </a:spcAft>
              <a:defRPr/>
            </a:pPr>
            <a:r>
              <a:rPr lang="ar-EG" sz="6000" b="1" dirty="0"/>
              <a:t>9 بَسَطوا أَيدِيَهُمْ إِلَى الصَّوانِ وقلَبوا الجِبالَ مِن أُصولِها. 10 في الصُّخورِ حَفَروا أَنْفاقًا وكُلُّ ثَمينٍ عُيونُهُمْ رَأَته. 11 فَحَصوا يَنابيعَ الأَنْهارِ وأخرَجوا المكْنوناتِ إِلَى النُّورِ. 12 أَمَّا الحِكمَةُ فأَينَ توجَدُ والفِطنَةُ أَينَ مَقرُّها؟ 13 لا يَعرِفُ الإِنسانُ قيمَتَها ولا وجودَ لَها في أَرضِ الأَحْياء. </a:t>
            </a:r>
          </a:p>
          <a:p>
            <a:pPr algn="ctr" fontAlgn="base">
              <a:spcBef>
                <a:spcPct val="0"/>
              </a:spcBef>
              <a:spcAft>
                <a:spcPct val="0"/>
              </a:spcAft>
              <a:defRPr/>
            </a:pPr>
            <a:r>
              <a:rPr lang="ar-SA" sz="6000" b="1" dirty="0">
                <a:solidFill>
                  <a:srgbClr val="C00000"/>
                </a:solidFill>
              </a:rPr>
              <a:t>مَجْدًا لِلثَّالُوثِ الْقُدّوسِ إلَهِنَا إِلَى الْأبَدِ.</a:t>
            </a:r>
            <a:endParaRPr lang="en-US" sz="6000" b="1" dirty="0">
              <a:solidFill>
                <a:srgbClr val="C00000"/>
              </a:solidFill>
            </a:endParaRPr>
          </a:p>
        </p:txBody>
      </p:sp>
    </p:spTree>
    <p:extLst>
      <p:ext uri="{BB962C8B-B14F-4D97-AF65-F5344CB8AC3E}">
        <p14:creationId xmlns:p14="http://schemas.microsoft.com/office/powerpoint/2010/main" val="275254031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Text Box 8"/>
          <p:cNvSpPr txBox="1">
            <a:spLocks noChangeArrowheads="1"/>
          </p:cNvSpPr>
          <p:nvPr/>
        </p:nvSpPr>
        <p:spPr bwMode="auto">
          <a:xfrm>
            <a:off x="0" y="704068"/>
            <a:ext cx="12192000" cy="5539978"/>
          </a:xfrm>
          <a:prstGeom prst="rect">
            <a:avLst/>
          </a:prstGeom>
          <a:noFill/>
          <a:ln w="9525">
            <a:noFill/>
            <a:miter lim="800000"/>
            <a:headEnd/>
            <a:tailEnd/>
          </a:ln>
        </p:spPr>
        <p:txBody>
          <a:bodyPr>
            <a:spAutoFit/>
          </a:bodyPr>
          <a:lstStyle/>
          <a:p>
            <a:pPr algn="ctr"/>
            <a:r>
              <a:rPr lang="ar-EG" sz="5950" b="1" dirty="0"/>
              <a:t>4فَقَامَ عَنِ العَشَاءِ فَخَلَعَ ثِيابَه، وأَخَذَ مِنديلاً فَائتَزَرَ بِهِ، 5ثُمَّ صَبَّ ماءً في مَطهَرَةٍ وأَخَذَ يَغسِلُ أَقَدْامَ التَّلاميذِ، ويَمسَحُها بِالمِنديلِ الَّذي ائتَزَرَ بِهِ. 6فَجَاءَ إِلَى سِمعَانَ بُطرُسَ فَقَالَ لَهُ: «أَأَنْتَ، يَا ربُّ، تَغسِلُ قَدَمَيَّ؟» 7أَجَاَبَهُ يَسُوع: «مَا أَنا فَاعِلٌ، أَنْتَ لا تَعرِفُهُ الآنَ، ولِكِنَّكَ سَتُدرِكُهُ بَعدَ حِيِنٍ». </a:t>
            </a:r>
            <a:endParaRPr lang="en-US" altLang="en-US" sz="5950" b="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Text Box 8"/>
          <p:cNvSpPr txBox="1">
            <a:spLocks noChangeArrowheads="1"/>
          </p:cNvSpPr>
          <p:nvPr/>
        </p:nvSpPr>
        <p:spPr bwMode="auto">
          <a:xfrm>
            <a:off x="0" y="302359"/>
            <a:ext cx="12192000" cy="6555641"/>
          </a:xfrm>
          <a:prstGeom prst="rect">
            <a:avLst/>
          </a:prstGeom>
          <a:noFill/>
          <a:ln w="9525">
            <a:noFill/>
            <a:miter lim="800000"/>
            <a:headEnd/>
            <a:tailEnd/>
          </a:ln>
        </p:spPr>
        <p:txBody>
          <a:bodyPr>
            <a:spAutoFit/>
          </a:bodyPr>
          <a:lstStyle/>
          <a:p>
            <a:pPr algn="ctr"/>
            <a:r>
              <a:rPr lang="ar-EG" sz="6000" b="1" dirty="0"/>
              <a:t>9فَقَالَ لَهُ سِمعَانُ بُطُرسُ: «يَا رَبُّ، لا قَدَمَيَّ فَقَطْ، بَلْ يَدَيَّ ورأَسِي أَيْضًا». 10فَقَالَ لَهُ يَسُوع: «مَنْ استَحَمَّ لا يَحتَاجُ إِلاَّ إِلَى غَسلِ قَدَمَيِهِ، فَهُو كُلُّهُ طَاهِرٌ. وأَنتُمْ أَيْضًا أَطْهَارٌ، ولَكِنْ لا كُلُّكُمْ». 11فَقَدْ كَانَ يَعْرِفُ مَنْ سَيُسْلِمُهُ، ولِذَلِكَ قَالَ: لَسْتُم كُلُّكُمْ أَطهارًا. 12فلَمّا غَسَلَ أَقَدَامَهُمْ لَبِسَ ثِيابَه وعَادَ إِلَى المائدةِ فَقَالَ لَهُمْ: «أَتَفهمُونَ ما صَنَعتُ إِليكم؟ </a:t>
            </a:r>
            <a:endParaRPr lang="en-US" altLang="en-US" sz="6000" b="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Text Box 8"/>
          <p:cNvSpPr txBox="1">
            <a:spLocks noChangeArrowheads="1"/>
          </p:cNvSpPr>
          <p:nvPr/>
        </p:nvSpPr>
        <p:spPr bwMode="auto">
          <a:xfrm>
            <a:off x="0" y="0"/>
            <a:ext cx="12192000" cy="6986528"/>
          </a:xfrm>
          <a:prstGeom prst="rect">
            <a:avLst/>
          </a:prstGeom>
          <a:noFill/>
          <a:ln w="9525">
            <a:noFill/>
            <a:miter lim="800000"/>
            <a:headEnd/>
            <a:tailEnd/>
          </a:ln>
        </p:spPr>
        <p:txBody>
          <a:bodyPr>
            <a:spAutoFit/>
          </a:bodyPr>
          <a:lstStyle/>
          <a:p>
            <a:pPr algn="ctr"/>
            <a:r>
              <a:rPr lang="ar-EG" sz="5600" b="1" dirty="0"/>
              <a:t>13أَنتُم تَدعونَني «المعَلِّمَ والرَّبَّ» وأَصَبْتُم في مَا تَقولُونَ، فَهَكَذَا أَنا. 14فَإِذَا كُنتُ أَنا الرَّبَّ والمعَلِّمَ قَدْ غَسَلْتُ أَقدامَكُمْ فيَجِبُ عَلَيِكُمْ أَنتُمْ أَيْضًا أَنْ يَغسِلَ بَعضُكُمْ أَقَدامَ بَعْضٍ. 15فَقَدْ جَعَلْتُ لَكُمْ مِنْ نَفْسي قُدْوةً لِتَصنَعوا أَنتُم أَيْضًا مَا صَنَعْتُ إِلَيكُمْ. 16الحَقَّ الحَقَّ أَقولُ لَكُمْ: مَاَ كَانَ الخادِمُ أَعْظِمَ مِنْ سَيِّدِهِ ولا كَانَ الرَّسولُ أَعظَمَ مِنْ مُرسِلِهِ. 17أَمَّا وقَدْ عَلِمْتُمْ هَذَا فَطُوبَى لَكُمْ إِذا عَمِلْتُمْ بِهِ. </a:t>
            </a:r>
            <a:endParaRPr lang="en-US" altLang="en-US" sz="5600" b="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AE822-1AFF-DF4E-A331-FDEE1F55DBDF}"/>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86B2278B-4986-1C4A-9EEA-10AA1B2C1553}"/>
              </a:ext>
            </a:extLst>
          </p:cNvPr>
          <p:cNvSpPr>
            <a:spLocks noGrp="1"/>
          </p:cNvSpPr>
          <p:nvPr>
            <p:ph type="subTitle" idx="1"/>
          </p:nvPr>
        </p:nvSpPr>
        <p:spPr/>
        <p:txBody>
          <a:bodyPr/>
          <a:lstStyle/>
          <a:p>
            <a:endParaRPr lang="en-US"/>
          </a:p>
        </p:txBody>
      </p:sp>
      <p:sp>
        <p:nvSpPr>
          <p:cNvPr id="5" name="Rectangle 4">
            <a:extLst>
              <a:ext uri="{FF2B5EF4-FFF2-40B4-BE49-F238E27FC236}">
                <a16:creationId xmlns:a16="http://schemas.microsoft.com/office/drawing/2014/main" id="{12FBA1CF-703A-6F4F-B63E-D3B2AF42E9DD}"/>
              </a:ext>
            </a:extLst>
          </p:cNvPr>
          <p:cNvSpPr/>
          <p:nvPr/>
        </p:nvSpPr>
        <p:spPr>
          <a:xfrm>
            <a:off x="-504548" y="699116"/>
            <a:ext cx="13076808" cy="5459767"/>
          </a:xfrm>
          <a:prstGeom prst="rect">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solidFill>
                <a:prstClr val="white"/>
              </a:solidFill>
            </a:endParaRPr>
          </a:p>
        </p:txBody>
      </p:sp>
      <p:sp>
        <p:nvSpPr>
          <p:cNvPr id="9" name="TextBox 8">
            <a:extLst>
              <a:ext uri="{FF2B5EF4-FFF2-40B4-BE49-F238E27FC236}">
                <a16:creationId xmlns:a16="http://schemas.microsoft.com/office/drawing/2014/main" id="{93EDAB93-E629-4248-93AE-609E85B8EB66}"/>
              </a:ext>
            </a:extLst>
          </p:cNvPr>
          <p:cNvSpPr txBox="1"/>
          <p:nvPr/>
        </p:nvSpPr>
        <p:spPr>
          <a:xfrm>
            <a:off x="3147781" y="14497"/>
            <a:ext cx="5772150" cy="707886"/>
          </a:xfrm>
          <a:prstGeom prst="rect">
            <a:avLst/>
          </a:prstGeom>
          <a:noFill/>
        </p:spPr>
        <p:txBody>
          <a:bodyPr wrap="square" rtlCol="1">
            <a:spAutoFit/>
          </a:bodyPr>
          <a:lstStyle/>
          <a:p>
            <a:pPr algn="ctr" rtl="1"/>
            <a:endParaRPr lang="ar-EG" sz="4000" b="1" dirty="0">
              <a:solidFill>
                <a:prstClr val="white"/>
              </a:solidFill>
              <a:effectLst>
                <a:outerShdw blurRad="38100" dist="38100" dir="2700000" algn="tl">
                  <a:srgbClr val="000000">
                    <a:alpha val="43137"/>
                  </a:srgbClr>
                </a:outerShdw>
              </a:effectLst>
              <a:latin typeface="Kharabeesh" panose="01000000000000000000" pitchFamily="2" charset="-78"/>
              <a:cs typeface="Kharabeesh" panose="01000000000000000000" pitchFamily="2" charset="-78"/>
            </a:endParaRPr>
          </a:p>
        </p:txBody>
      </p:sp>
      <p:pic>
        <p:nvPicPr>
          <p:cNvPr id="10" name="Picture 9">
            <a:extLst>
              <a:ext uri="{FF2B5EF4-FFF2-40B4-BE49-F238E27FC236}">
                <a16:creationId xmlns:a16="http://schemas.microsoft.com/office/drawing/2014/main" id="{24C832CA-5A76-594B-9637-9DCBAC87B203}"/>
              </a:ext>
            </a:extLst>
          </p:cNvPr>
          <p:cNvPicPr>
            <a:picLocks noChangeAspect="1"/>
          </p:cNvPicPr>
          <p:nvPr/>
        </p:nvPicPr>
        <p:blipFill>
          <a:blip r:embed="rId2" cstate="print"/>
          <a:stretch>
            <a:fillRect/>
          </a:stretch>
        </p:blipFill>
        <p:spPr>
          <a:xfrm>
            <a:off x="6888020" y="2316163"/>
            <a:ext cx="5303980" cy="1664352"/>
          </a:xfrm>
          <a:prstGeom prst="rect">
            <a:avLst/>
          </a:prstGeom>
        </p:spPr>
      </p:pic>
      <p:pic>
        <p:nvPicPr>
          <p:cNvPr id="12" name="Picture 11" descr="www-St-Takla-org___Jesus-Washing-Feet-05.jpg"/>
          <p:cNvPicPr>
            <a:picLocks noChangeAspect="1"/>
          </p:cNvPicPr>
          <p:nvPr/>
        </p:nvPicPr>
        <p:blipFill>
          <a:blip r:embed="rId3" cstate="print"/>
          <a:stretch>
            <a:fillRect/>
          </a:stretch>
        </p:blipFill>
        <p:spPr>
          <a:xfrm>
            <a:off x="248194" y="888274"/>
            <a:ext cx="7093131" cy="5107577"/>
          </a:xfrm>
          <a:prstGeom prst="rect">
            <a:avLst/>
          </a:prstGeom>
        </p:spPr>
      </p:pic>
    </p:spTree>
    <p:extLst>
      <p:ext uri="{BB962C8B-B14F-4D97-AF65-F5344CB8AC3E}">
        <p14:creationId xmlns:p14="http://schemas.microsoft.com/office/powerpoint/2010/main" val="313226721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Text Box 8"/>
          <p:cNvSpPr txBox="1">
            <a:spLocks noChangeArrowheads="1"/>
          </p:cNvSpPr>
          <p:nvPr/>
        </p:nvSpPr>
        <p:spPr bwMode="auto">
          <a:xfrm>
            <a:off x="0" y="0"/>
            <a:ext cx="12192000" cy="6986528"/>
          </a:xfrm>
          <a:prstGeom prst="rect">
            <a:avLst/>
          </a:prstGeom>
          <a:noFill/>
          <a:ln w="9525">
            <a:noFill/>
            <a:miter lim="800000"/>
            <a:headEnd/>
            <a:tailEnd/>
          </a:ln>
        </p:spPr>
        <p:txBody>
          <a:bodyPr>
            <a:spAutoFit/>
          </a:bodyPr>
          <a:lstStyle/>
          <a:p>
            <a:pPr algn="ctr" rtl="1"/>
            <a:r>
              <a:rPr lang="ar-SA" sz="5600" b="1" u="sng" dirty="0">
                <a:solidFill>
                  <a:srgbClr val="C00000"/>
                </a:solidFill>
              </a:rPr>
              <a:t>صَلَاَةُ شُكْرٍ بَعْدَ اللَّقَّانِ</a:t>
            </a:r>
            <a:endParaRPr lang="en-US" sz="5600" b="1" u="sng" dirty="0">
              <a:solidFill>
                <a:srgbClr val="C00000"/>
              </a:solidFill>
            </a:endParaRPr>
          </a:p>
          <a:p>
            <a:pPr algn="ctr"/>
            <a:r>
              <a:rPr lang="ar-SA" sz="5600" b="1" dirty="0"/>
              <a:t>نَشْكُرُكَ أَيُّهَا السَّيِّدُ الرَّبُّ الْإلَهُ الضَّابِطُ الْكلِّ، نَشْكُرُكَ عَلَى كُلِّ حَالٍ ومَنْ أَجلِ كُلِّ حَالٍ وفِي كُلِّ حَالٍ، لِأَنَّكَ جَعَلْتَنَا مُسْتَحِقِّينَ فِي هَذِهِ السَّاعَةِ أَنْ نُكمِّلَ مِثَالَك المقَدَّسِ، هَذَا الَّذِي رَسْمَهُ وعَلَّمَهُ لِتَلَاَمِيذِهِ اِبْنُكَ الْوحِيدُ الْجِنْسِ رَبُّنَا وإلُهنَا ومَعَلِّمُنَا ومُخْلِّصُنَا يَسُوعُ المسِيحُ، نَسْأَلُ ونُطَلُبُ مِنْ صَلَاحِكَ يَا مُحِبَّ الْبَشَرِ، تَجَاوزْ عَنْ خَطَايَاِنَا الْكَثِيرَةِ وتَرَأَفْ عَلَيْنَا كَكَثْرَةِ مَرَاحِمِكَ،</a:t>
            </a:r>
            <a:endParaRPr lang="en-US" altLang="en-US" sz="5600" b="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Text Box 8"/>
          <p:cNvSpPr txBox="1">
            <a:spLocks noChangeArrowheads="1"/>
          </p:cNvSpPr>
          <p:nvPr/>
        </p:nvSpPr>
        <p:spPr bwMode="auto">
          <a:xfrm>
            <a:off x="0" y="422957"/>
            <a:ext cx="12192000" cy="6017032"/>
          </a:xfrm>
          <a:prstGeom prst="rect">
            <a:avLst/>
          </a:prstGeom>
          <a:noFill/>
          <a:ln w="9525">
            <a:noFill/>
            <a:miter lim="800000"/>
            <a:headEnd/>
            <a:tailEnd/>
          </a:ln>
        </p:spPr>
        <p:txBody>
          <a:bodyPr>
            <a:spAutoFit/>
          </a:bodyPr>
          <a:lstStyle/>
          <a:p>
            <a:pPr algn="ctr"/>
            <a:r>
              <a:rPr lang="ar-SA" sz="5500" b="1" dirty="0"/>
              <a:t>وأَنْعِمْ لَنَا فِي كُلِّ حِينٍ بِسلَامِكَ فِي بِيْعَتِكَ الْمُقَدَّسَةِ. اِحْفَظْنَا بِسَلَامٍ ومَحَبَّةٍ مَعَ خَوفِكَ مُتَيَقِّظِينَ لِجَمِيعِ وصَايَاِكَ فِي هَذَا الدَّهْرِ الْحَاضِرِ وفِي الآتي، اِجْعَلْنَا جَمِيعًا شُرَكَاءَ لِخَيْرَاتِكَ الدَّهْرِيَّةِ بِاِبْنِكَ الْوحِيدِ يَسُوعَ المسِيحِ رَبِّنَا، هَذَا الَّذِي مِنْ قِبَلِه المجِدُ والْإكْرَامُ والْعِزُّ والسُّجُودُ يَلِيقُ بِكَ مَعَهُ والرّوحِ القدسِ المحييِ المساوي لَكَ الْآنَ وكُلَّ أوانٍ وإِلَى دهْرِ الدَّاهِرِينَ آمِينْ.</a:t>
            </a:r>
            <a:endParaRPr lang="en-US" altLang="en-US" sz="5500" b="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WordArt 2"/>
          <p:cNvSpPr>
            <a:spLocks noChangeArrowheads="1" noChangeShapeType="1" noTextEdit="1"/>
          </p:cNvSpPr>
          <p:nvPr/>
        </p:nvSpPr>
        <p:spPr bwMode="auto">
          <a:xfrm>
            <a:off x="3310467" y="188913"/>
            <a:ext cx="5281084" cy="792162"/>
          </a:xfrm>
          <a:prstGeom prst="rect">
            <a:avLst/>
          </a:prstGeom>
        </p:spPr>
        <p:txBody>
          <a:bodyPr wrap="none" fromWordArt="1">
            <a:prstTxWarp prst="textPlain">
              <a:avLst>
                <a:gd name="adj" fmla="val 50000"/>
              </a:avLst>
            </a:prstTxWarp>
          </a:bodyPr>
          <a:lstStyle/>
          <a:p>
            <a:pPr algn="ctr" rtl="1"/>
            <a:endParaRPr lang="ar-EG" sz="3600" b="1" kern="10" dirty="0">
              <a:ln w="9525">
                <a:noFill/>
                <a:round/>
                <a:headEnd/>
                <a:tailEnd/>
              </a:ln>
              <a:solidFill>
                <a:srgbClr val="FF3300"/>
              </a:solidFill>
              <a:effectLst>
                <a:outerShdw dist="35921" dir="2700000" algn="ctr" rotWithShape="0">
                  <a:srgbClr val="0000FF"/>
                </a:outerShdw>
              </a:effectLst>
              <a:latin typeface="Arial"/>
              <a:cs typeface="Arial"/>
            </a:endParaRPr>
          </a:p>
          <a:p>
            <a:pPr algn="ctr" rtl="1"/>
            <a:endParaRPr lang="en-US" sz="3600" b="1" kern="10" dirty="0">
              <a:ln w="9525">
                <a:noFill/>
                <a:round/>
                <a:headEnd/>
                <a:tailEnd/>
              </a:ln>
              <a:solidFill>
                <a:srgbClr val="FF3300"/>
              </a:solidFill>
              <a:effectLst>
                <a:outerShdw dist="35921" dir="2700000" algn="ctr" rotWithShape="0">
                  <a:srgbClr val="0000FF"/>
                </a:outerShdw>
              </a:effectLst>
              <a:latin typeface="Arial"/>
              <a:cs typeface="Arial"/>
            </a:endParaRPr>
          </a:p>
        </p:txBody>
      </p:sp>
      <p:sp>
        <p:nvSpPr>
          <p:cNvPr id="81923" name="Text Box 3"/>
          <p:cNvSpPr txBox="1">
            <a:spLocks noChangeArrowheads="1"/>
          </p:cNvSpPr>
          <p:nvPr/>
        </p:nvSpPr>
        <p:spPr bwMode="auto">
          <a:xfrm>
            <a:off x="1295400" y="981075"/>
            <a:ext cx="9313333" cy="5909310"/>
          </a:xfrm>
          <a:prstGeom prst="rect">
            <a:avLst/>
          </a:prstGeom>
          <a:solidFill>
            <a:schemeClr val="bg1"/>
          </a:solidFill>
          <a:ln w="9525">
            <a:noFill/>
            <a:miter lim="800000"/>
            <a:headEnd/>
            <a:tailEnd/>
          </a:ln>
        </p:spPr>
        <p:txBody>
          <a:bodyPr wrap="square">
            <a:spAutoFit/>
          </a:bodyPr>
          <a:lstStyle/>
          <a:p>
            <a:pPr algn="ctr" rtl="1" eaLnBrk="1" hangingPunct="1">
              <a:spcBef>
                <a:spcPct val="50000"/>
              </a:spcBef>
            </a:pPr>
            <a:r>
              <a:rPr lang="ar-EG" altLang="ar-EG" sz="5400" b="1" dirty="0"/>
              <a:t>سبحوا الله في جميع قديسيه                      سبحوه في جلد قوته                             سبحوه على مقدرته                           سبحوه ككثرة عظمته                                سبحوه بصوت البوق                              سبحوه بالمزمار </a:t>
            </a:r>
            <a:r>
              <a:rPr lang="ar-EG" altLang="ar-EG" sz="5400" b="1" dirty="0" err="1"/>
              <a:t>والقيثاره</a:t>
            </a:r>
            <a:r>
              <a:rPr lang="ar-EG" altLang="ar-EG" sz="5400" b="1" dirty="0"/>
              <a:t>                           سبحوه بالدفوف والصفوف</a:t>
            </a:r>
            <a:endParaRPr lang="it-IT" altLang="ar-EG" sz="5400" b="1" dirty="0"/>
          </a:p>
        </p:txBody>
      </p:sp>
      <p:pic>
        <p:nvPicPr>
          <p:cNvPr id="141316" name="Picture 4" descr="!ANGEL2"/>
          <p:cNvPicPr>
            <a:picLocks noChangeAspect="1" noChangeArrowheads="1" noCrop="1"/>
          </p:cNvPicPr>
          <p:nvPr/>
        </p:nvPicPr>
        <p:blipFill>
          <a:blip r:embed="rId2" cstate="print"/>
          <a:srcRect/>
          <a:stretch>
            <a:fillRect/>
          </a:stretch>
        </p:blipFill>
        <p:spPr bwMode="auto">
          <a:xfrm>
            <a:off x="9954684" y="3932238"/>
            <a:ext cx="1998133" cy="2952750"/>
          </a:xfrm>
          <a:prstGeom prst="rect">
            <a:avLst/>
          </a:prstGeom>
          <a:noFill/>
          <a:ln w="9525">
            <a:noFill/>
            <a:miter lim="800000"/>
            <a:headEnd/>
            <a:tailEnd/>
          </a:ln>
        </p:spPr>
      </p:pic>
      <p:pic>
        <p:nvPicPr>
          <p:cNvPr id="141317" name="Picture 5" descr="!ANGEL2"/>
          <p:cNvPicPr>
            <a:picLocks noChangeAspect="1" noChangeArrowheads="1" noCrop="1"/>
          </p:cNvPicPr>
          <p:nvPr/>
        </p:nvPicPr>
        <p:blipFill>
          <a:blip r:embed="rId2" cstate="print"/>
          <a:srcRect/>
          <a:stretch>
            <a:fillRect/>
          </a:stretch>
        </p:blipFill>
        <p:spPr bwMode="auto">
          <a:xfrm flipH="1">
            <a:off x="222251" y="188913"/>
            <a:ext cx="2129367" cy="2952750"/>
          </a:xfrm>
          <a:prstGeom prst="rect">
            <a:avLst/>
          </a:prstGeom>
          <a:noFill/>
          <a:ln w="9525">
            <a:noFill/>
            <a:miter lim="800000"/>
            <a:headEnd/>
            <a:tailEnd/>
          </a:ln>
        </p:spPr>
      </p:pic>
    </p:spTree>
    <p:extLst>
      <p:ext uri="{BB962C8B-B14F-4D97-AF65-F5344CB8AC3E}">
        <p14:creationId xmlns:p14="http://schemas.microsoft.com/office/powerpoint/2010/main" val="310898041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withEffect" nodePh="1">
                                  <p:stCondLst>
                                    <p:cond delay="0"/>
                                  </p:stCondLst>
                                  <p:endCondLst>
                                    <p:cond evt="begin" delay="0">
                                      <p:tn val="5"/>
                                    </p:cond>
                                  </p:endCondLst>
                                  <p:childTnLst>
                                    <p:set>
                                      <p:cBhvr>
                                        <p:cTn id="6" dur="1" fill="hold">
                                          <p:stCondLst>
                                            <p:cond delay="0"/>
                                          </p:stCondLst>
                                        </p:cTn>
                                        <p:tgtEl>
                                          <p:spTgt spid="81922"/>
                                        </p:tgtEl>
                                        <p:attrNameLst>
                                          <p:attrName>style.visibility</p:attrName>
                                        </p:attrNameLst>
                                      </p:cBhvr>
                                      <p:to>
                                        <p:strVal val="visible"/>
                                      </p:to>
                                    </p:set>
                                    <p:anim calcmode="lin" valueType="num">
                                      <p:cBhvr>
                                        <p:cTn id="7" dur="2000" fill="hold"/>
                                        <p:tgtEl>
                                          <p:spTgt spid="81922"/>
                                        </p:tgtEl>
                                        <p:attrNameLst>
                                          <p:attrName>ppt_w</p:attrName>
                                        </p:attrNameLst>
                                      </p:cBhvr>
                                      <p:tavLst>
                                        <p:tav tm="0">
                                          <p:val>
                                            <p:fltVal val="0"/>
                                          </p:val>
                                        </p:tav>
                                        <p:tav tm="100000">
                                          <p:val>
                                            <p:strVal val="#ppt_w"/>
                                          </p:val>
                                        </p:tav>
                                      </p:tavLst>
                                    </p:anim>
                                    <p:anim calcmode="lin" valueType="num">
                                      <p:cBhvr>
                                        <p:cTn id="8" dur="2000" fill="hold"/>
                                        <p:tgtEl>
                                          <p:spTgt spid="81922"/>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2000"/>
                            </p:stCondLst>
                            <p:childTnLst>
                              <p:par>
                                <p:cTn id="10" presetID="12" presetClass="entr" presetSubtype="4" fill="hold" grpId="0" nodeType="afterEffect">
                                  <p:stCondLst>
                                    <p:cond delay="0"/>
                                  </p:stCondLst>
                                  <p:childTnLst>
                                    <p:set>
                                      <p:cBhvr>
                                        <p:cTn id="11" dur="1" fill="hold">
                                          <p:stCondLst>
                                            <p:cond delay="0"/>
                                          </p:stCondLst>
                                        </p:cTn>
                                        <p:tgtEl>
                                          <p:spTgt spid="81923"/>
                                        </p:tgtEl>
                                        <p:attrNameLst>
                                          <p:attrName>style.visibility</p:attrName>
                                        </p:attrNameLst>
                                      </p:cBhvr>
                                      <p:to>
                                        <p:strVal val="visible"/>
                                      </p:to>
                                    </p:set>
                                    <p:animEffect transition="in" filter="slide(fromBottom)">
                                      <p:cBhvr>
                                        <p:cTn id="12" dur="1000"/>
                                        <p:tgtEl>
                                          <p:spTgt spid="81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2" grpId="0" animBg="1"/>
      <p:bldP spid="81923"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WordArt 2"/>
          <p:cNvSpPr>
            <a:spLocks noChangeArrowheads="1" noChangeShapeType="1" noTextEdit="1"/>
          </p:cNvSpPr>
          <p:nvPr/>
        </p:nvSpPr>
        <p:spPr bwMode="auto">
          <a:xfrm>
            <a:off x="3310467" y="188913"/>
            <a:ext cx="5281084" cy="792162"/>
          </a:xfrm>
          <a:prstGeom prst="rect">
            <a:avLst/>
          </a:prstGeom>
        </p:spPr>
        <p:txBody>
          <a:bodyPr wrap="none" fromWordArt="1">
            <a:prstTxWarp prst="textPlain">
              <a:avLst>
                <a:gd name="adj" fmla="val 50000"/>
              </a:avLst>
            </a:prstTxWarp>
          </a:bodyPr>
          <a:lstStyle/>
          <a:p>
            <a:pPr algn="ctr" rtl="1"/>
            <a:endParaRPr lang="en-US" sz="3600" b="1" kern="10" dirty="0">
              <a:ln w="9525">
                <a:noFill/>
                <a:round/>
                <a:headEnd/>
                <a:tailEnd/>
              </a:ln>
              <a:solidFill>
                <a:srgbClr val="FF3300"/>
              </a:solidFill>
              <a:effectLst>
                <a:outerShdw dist="35921" dir="2700000" algn="ctr" rotWithShape="0">
                  <a:srgbClr val="0000FF"/>
                </a:outerShdw>
              </a:effectLst>
              <a:latin typeface="Arial"/>
              <a:cs typeface="Arial"/>
            </a:endParaRPr>
          </a:p>
        </p:txBody>
      </p:sp>
      <p:sp>
        <p:nvSpPr>
          <p:cNvPr id="82947" name="Text Box 3"/>
          <p:cNvSpPr txBox="1">
            <a:spLocks noChangeArrowheads="1"/>
          </p:cNvSpPr>
          <p:nvPr/>
        </p:nvSpPr>
        <p:spPr bwMode="auto">
          <a:xfrm>
            <a:off x="0" y="981075"/>
            <a:ext cx="12192000" cy="5886227"/>
          </a:xfrm>
          <a:prstGeom prst="rect">
            <a:avLst/>
          </a:prstGeom>
          <a:solidFill>
            <a:schemeClr val="bg1"/>
          </a:solidFill>
          <a:ln w="9525">
            <a:noFill/>
            <a:miter lim="800000"/>
            <a:headEnd/>
            <a:tailEnd/>
          </a:ln>
        </p:spPr>
        <p:txBody>
          <a:bodyPr>
            <a:spAutoFit/>
          </a:bodyPr>
          <a:lstStyle/>
          <a:p>
            <a:pPr algn="ctr" rtl="1" eaLnBrk="1" hangingPunct="1">
              <a:spcBef>
                <a:spcPct val="50000"/>
              </a:spcBef>
            </a:pPr>
            <a:r>
              <a:rPr lang="ar-EG" altLang="ar-EG" sz="5400" b="1" dirty="0"/>
              <a:t>سبحوه بالأوتار والأرغن                   </a:t>
            </a:r>
          </a:p>
          <a:p>
            <a:pPr algn="ctr" rtl="1" eaLnBrk="1" hangingPunct="1">
              <a:spcBef>
                <a:spcPct val="50000"/>
              </a:spcBef>
            </a:pPr>
            <a:r>
              <a:rPr lang="ar-EG" altLang="ar-EG" sz="5400" b="1" dirty="0"/>
              <a:t>      سبحوه بصنوج حسنة الصوت             </a:t>
            </a:r>
          </a:p>
          <a:p>
            <a:pPr algn="ctr" rtl="1" eaLnBrk="1" hangingPunct="1">
              <a:spcBef>
                <a:spcPct val="50000"/>
              </a:spcBef>
            </a:pPr>
            <a:r>
              <a:rPr lang="ar-EG" altLang="ar-EG" sz="5300" b="1" dirty="0"/>
              <a:t>سبحوه بصنوج التهليل كل نسمة فلتسبح اسم الرب إلهنا </a:t>
            </a:r>
          </a:p>
          <a:p>
            <a:pPr algn="ctr" rtl="1" eaLnBrk="1" hangingPunct="1">
              <a:spcBef>
                <a:spcPct val="50000"/>
              </a:spcBef>
            </a:pPr>
            <a:r>
              <a:rPr lang="ar-EG" altLang="ar-EG" sz="5400" b="1" dirty="0"/>
              <a:t>هليللويا المجد للآب والابن والروح القدس </a:t>
            </a:r>
          </a:p>
          <a:p>
            <a:pPr algn="ctr" rtl="1" eaLnBrk="1" hangingPunct="1">
              <a:spcBef>
                <a:spcPct val="50000"/>
              </a:spcBef>
            </a:pPr>
            <a:r>
              <a:rPr lang="ar-EG" altLang="ar-EG" sz="5400" b="1" dirty="0"/>
              <a:t>هليللويا الآن وكل آوان وإلى دهر الدهور هليللويا</a:t>
            </a:r>
          </a:p>
        </p:txBody>
      </p:sp>
      <p:pic>
        <p:nvPicPr>
          <p:cNvPr id="142340" name="Picture 4" descr="!ANGEL2"/>
          <p:cNvPicPr>
            <a:picLocks noChangeAspect="1" noChangeArrowheads="1" noCrop="1"/>
          </p:cNvPicPr>
          <p:nvPr/>
        </p:nvPicPr>
        <p:blipFill>
          <a:blip r:embed="rId2" cstate="print"/>
          <a:srcRect/>
          <a:stretch>
            <a:fillRect/>
          </a:stretch>
        </p:blipFill>
        <p:spPr bwMode="auto">
          <a:xfrm>
            <a:off x="9840384" y="115888"/>
            <a:ext cx="1998133" cy="1871662"/>
          </a:xfrm>
          <a:prstGeom prst="rect">
            <a:avLst/>
          </a:prstGeom>
          <a:noFill/>
          <a:ln w="9525">
            <a:noFill/>
            <a:miter lim="800000"/>
            <a:headEnd/>
            <a:tailEnd/>
          </a:ln>
        </p:spPr>
      </p:pic>
      <p:pic>
        <p:nvPicPr>
          <p:cNvPr id="142341" name="Picture 5" descr="!ANGEL2"/>
          <p:cNvPicPr>
            <a:picLocks noChangeAspect="1" noChangeArrowheads="1" noCrop="1"/>
          </p:cNvPicPr>
          <p:nvPr/>
        </p:nvPicPr>
        <p:blipFill>
          <a:blip r:embed="rId2" cstate="print"/>
          <a:srcRect/>
          <a:stretch>
            <a:fillRect/>
          </a:stretch>
        </p:blipFill>
        <p:spPr bwMode="auto">
          <a:xfrm flipH="1">
            <a:off x="334434" y="44451"/>
            <a:ext cx="2129367" cy="1871663"/>
          </a:xfrm>
          <a:prstGeom prst="rect">
            <a:avLst/>
          </a:prstGeom>
          <a:noFill/>
          <a:ln w="9525">
            <a:noFill/>
            <a:miter lim="800000"/>
            <a:headEnd/>
            <a:tailEnd/>
          </a:ln>
        </p:spPr>
      </p:pic>
    </p:spTree>
    <p:extLst>
      <p:ext uri="{BB962C8B-B14F-4D97-AF65-F5344CB8AC3E}">
        <p14:creationId xmlns:p14="http://schemas.microsoft.com/office/powerpoint/2010/main" val="335748015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withEffect">
                                  <p:stCondLst>
                                    <p:cond delay="0"/>
                                  </p:stCondLst>
                                  <p:childTnLst>
                                    <p:set>
                                      <p:cBhvr>
                                        <p:cTn id="6" dur="1" fill="hold">
                                          <p:stCondLst>
                                            <p:cond delay="0"/>
                                          </p:stCondLst>
                                        </p:cTn>
                                        <p:tgtEl>
                                          <p:spTgt spid="82947"/>
                                        </p:tgtEl>
                                        <p:attrNameLst>
                                          <p:attrName>style.visibility</p:attrName>
                                        </p:attrNameLst>
                                      </p:cBhvr>
                                      <p:to>
                                        <p:strVal val="visible"/>
                                      </p:to>
                                    </p:set>
                                    <p:animEffect transition="in" filter="slide(fromBottom)">
                                      <p:cBhvr>
                                        <p:cTn id="7" dur="1000"/>
                                        <p:tgtEl>
                                          <p:spTgt spid="82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8434" name="Picture 2"/>
          <p:cNvPicPr>
            <a:picLocks noChangeAspect="1" noChangeArrowheads="1"/>
          </p:cNvPicPr>
          <p:nvPr/>
        </p:nvPicPr>
        <p:blipFill>
          <a:blip r:embed="rId2" cstate="print"/>
          <a:srcRect/>
          <a:stretch>
            <a:fillRect/>
          </a:stretch>
        </p:blipFill>
        <p:spPr bwMode="auto">
          <a:xfrm>
            <a:off x="5" y="1196974"/>
            <a:ext cx="12191999" cy="5661025"/>
          </a:xfrm>
          <a:prstGeom prst="rect">
            <a:avLst/>
          </a:prstGeom>
          <a:noFill/>
          <a:ln w="12700">
            <a:noFill/>
            <a:miter lim="800000"/>
            <a:headEnd type="none" w="sm" len="sm"/>
            <a:tailEnd type="none" w="sm" len="sm"/>
          </a:ln>
        </p:spPr>
      </p:pic>
      <p:sp>
        <p:nvSpPr>
          <p:cNvPr id="753667" name="Text Box 3"/>
          <p:cNvSpPr txBox="1">
            <a:spLocks noChangeArrowheads="1"/>
          </p:cNvSpPr>
          <p:nvPr/>
        </p:nvSpPr>
        <p:spPr bwMode="auto">
          <a:xfrm>
            <a:off x="2256369" y="260350"/>
            <a:ext cx="6815667" cy="762000"/>
          </a:xfrm>
          <a:prstGeom prst="rect">
            <a:avLst/>
          </a:prstGeom>
          <a:noFill/>
          <a:ln w="12700">
            <a:noFill/>
            <a:miter lim="800000"/>
            <a:headEnd type="none" w="sm" len="sm"/>
            <a:tailEnd type="none" w="sm" len="sm"/>
          </a:ln>
          <a:effectLst/>
        </p:spPr>
        <p:txBody>
          <a:bodyPr>
            <a:spAutoFit/>
          </a:bodyPr>
          <a:lstStyle/>
          <a:p>
            <a:pPr algn="ctr" eaLnBrk="1" hangingPunct="1">
              <a:spcBef>
                <a:spcPct val="50000"/>
              </a:spcBef>
              <a:defRPr/>
            </a:pPr>
            <a:r>
              <a:rPr lang="ar-SA" sz="4400" b="1" u="sng">
                <a:solidFill>
                  <a:srgbClr val="FF0000"/>
                </a:solidFill>
              </a:rPr>
              <a:t>ترنيمة ليل العشاء السري</a:t>
            </a:r>
            <a:endParaRPr lang="en-US" sz="4400" b="1" u="sng">
              <a:solidFill>
                <a:srgbClr val="FF0000"/>
              </a:solidFill>
            </a:endParaRPr>
          </a:p>
        </p:txBody>
      </p:sp>
    </p:spTree>
    <p:extLst>
      <p:ext uri="{BB962C8B-B14F-4D97-AF65-F5344CB8AC3E}">
        <p14:creationId xmlns:p14="http://schemas.microsoft.com/office/powerpoint/2010/main" val="250986821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9458" name="Picture 2"/>
          <p:cNvPicPr>
            <a:picLocks noChangeAspect="1" noChangeArrowheads="1"/>
          </p:cNvPicPr>
          <p:nvPr/>
        </p:nvPicPr>
        <p:blipFill>
          <a:blip r:embed="rId2" cstate="print"/>
          <a:srcRect/>
          <a:stretch>
            <a:fillRect/>
          </a:stretch>
        </p:blipFill>
        <p:spPr bwMode="auto">
          <a:xfrm>
            <a:off x="5" y="3635380"/>
            <a:ext cx="12191999" cy="3222625"/>
          </a:xfrm>
          <a:prstGeom prst="rect">
            <a:avLst/>
          </a:prstGeom>
          <a:noFill/>
          <a:ln w="12700">
            <a:noFill/>
            <a:miter lim="800000"/>
            <a:headEnd type="none" w="sm" len="sm"/>
            <a:tailEnd type="none" w="sm" len="sm"/>
          </a:ln>
        </p:spPr>
      </p:pic>
      <p:pic>
        <p:nvPicPr>
          <p:cNvPr id="659459" name="Picture 3"/>
          <p:cNvPicPr>
            <a:picLocks noChangeAspect="1" noChangeArrowheads="1"/>
          </p:cNvPicPr>
          <p:nvPr/>
        </p:nvPicPr>
        <p:blipFill>
          <a:blip r:embed="rId3" cstate="print"/>
          <a:srcRect/>
          <a:stretch>
            <a:fillRect/>
          </a:stretch>
        </p:blipFill>
        <p:spPr bwMode="auto">
          <a:xfrm>
            <a:off x="180680" y="1"/>
            <a:ext cx="11499880" cy="3428999"/>
          </a:xfrm>
          <a:prstGeom prst="rect">
            <a:avLst/>
          </a:prstGeom>
          <a:noFill/>
          <a:ln w="12700">
            <a:noFill/>
            <a:miter lim="800000"/>
            <a:headEnd type="none" w="sm" len="sm"/>
            <a:tailEnd type="none" w="sm" len="sm"/>
          </a:ln>
        </p:spPr>
      </p:pic>
    </p:spTree>
    <p:extLst>
      <p:ext uri="{BB962C8B-B14F-4D97-AF65-F5344CB8AC3E}">
        <p14:creationId xmlns:p14="http://schemas.microsoft.com/office/powerpoint/2010/main" val="2098940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5506" name="Text Box 2"/>
          <p:cNvSpPr txBox="1">
            <a:spLocks noChangeArrowheads="1"/>
          </p:cNvSpPr>
          <p:nvPr/>
        </p:nvSpPr>
        <p:spPr bwMode="auto">
          <a:xfrm>
            <a:off x="5615517" y="1"/>
            <a:ext cx="6576486" cy="7017306"/>
          </a:xfrm>
          <a:prstGeom prst="rect">
            <a:avLst/>
          </a:prstGeom>
          <a:noFill/>
          <a:ln w="9525">
            <a:noFill/>
            <a:miter lim="800000"/>
            <a:headEnd/>
            <a:tailEnd/>
          </a:ln>
        </p:spPr>
        <p:txBody>
          <a:bodyPr wrap="square">
            <a:spAutoFit/>
          </a:bodyPr>
          <a:lstStyle/>
          <a:p>
            <a:pPr algn="ctr" rtl="1" fontAlgn="base">
              <a:spcBef>
                <a:spcPct val="50000"/>
              </a:spcBef>
              <a:spcAft>
                <a:spcPct val="0"/>
              </a:spcAft>
            </a:pPr>
            <a:r>
              <a:rPr lang="ar-EG" sz="6000" b="1" dirty="0">
                <a:solidFill>
                  <a:schemeClr val="accent5">
                    <a:lumMod val="75000"/>
                  </a:schemeClr>
                </a:solidFill>
                <a:cs typeface="FreeHand" pitchFamily="2" charset="-78"/>
              </a:rPr>
              <a:t>يا أبانا الذى فى السموات</a:t>
            </a:r>
            <a:r>
              <a:rPr lang="ar-EG" sz="6000" b="1" dirty="0">
                <a:solidFill>
                  <a:schemeClr val="accent5">
                    <a:lumMod val="75000"/>
                  </a:schemeClr>
                </a:solidFill>
              </a:rPr>
              <a:t> </a:t>
            </a:r>
          </a:p>
          <a:p>
            <a:pPr algn="ctr" rtl="1" fontAlgn="base">
              <a:spcBef>
                <a:spcPct val="50000"/>
              </a:spcBef>
              <a:spcAft>
                <a:spcPct val="0"/>
              </a:spcAft>
            </a:pPr>
            <a:r>
              <a:rPr lang="ar-EG" sz="6000" b="1" dirty="0"/>
              <a:t>تَسْبِحَةُ </a:t>
            </a:r>
            <a:r>
              <a:rPr lang="ar-SA" sz="6000" b="1" dirty="0"/>
              <a:t>السَّاعَةِ</a:t>
            </a:r>
            <a:r>
              <a:rPr lang="en-US" sz="6000" b="1" dirty="0"/>
              <a:t> </a:t>
            </a:r>
            <a:r>
              <a:rPr lang="ar-SA" sz="6000" b="1" dirty="0"/>
              <a:t>التَّاسِعَةِ مِنْ يَومِ الْخَمِيسِ </a:t>
            </a:r>
            <a:r>
              <a:rPr lang="ar-EG" sz="6000" b="1" dirty="0"/>
              <a:t>مِنَ البَصْخَةِ الْمُقَدَّسَةِ. نُقَدِّمُهَا لِلْمَسِيحِ مَلِكِنَا وإلَهِنَا ونَرْجُوهُ أَنْ يَغْفِرَ لَنَا خَطَايَانَا.</a:t>
            </a:r>
            <a:r>
              <a:rPr lang="ar-EG" sz="6000" b="1" dirty="0">
                <a:cs typeface="FreeHand" pitchFamily="2" charset="-78"/>
              </a:rPr>
              <a:t> </a:t>
            </a:r>
            <a:endParaRPr lang="en-US" sz="6000" b="1" dirty="0">
              <a:cs typeface="FreeHand" pitchFamily="2" charset="-78"/>
            </a:endParaRPr>
          </a:p>
        </p:txBody>
      </p:sp>
      <p:pic>
        <p:nvPicPr>
          <p:cNvPr id="182275" name="Picture 2" descr="jlooo.png"/>
          <p:cNvPicPr>
            <a:picLocks noChangeAspect="1"/>
          </p:cNvPicPr>
          <p:nvPr/>
        </p:nvPicPr>
        <p:blipFill>
          <a:blip r:embed="rId2" cstate="print"/>
          <a:srcRect/>
          <a:stretch>
            <a:fillRect/>
          </a:stretch>
        </p:blipFill>
        <p:spPr bwMode="auto">
          <a:xfrm>
            <a:off x="0" y="26988"/>
            <a:ext cx="5615517" cy="6858000"/>
          </a:xfrm>
          <a:prstGeom prst="rect">
            <a:avLst/>
          </a:prstGeom>
          <a:noFill/>
          <a:ln w="9525">
            <a:noFill/>
            <a:miter lim="800000"/>
            <a:headEnd/>
            <a:tailEnd/>
          </a:ln>
        </p:spPr>
      </p:pic>
    </p:spTree>
    <p:extLst>
      <p:ext uri="{BB962C8B-B14F-4D97-AF65-F5344CB8AC3E}">
        <p14:creationId xmlns:p14="http://schemas.microsoft.com/office/powerpoint/2010/main" val="185920951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3605506"/>
                                        </p:tgtEl>
                                        <p:attrNameLst>
                                          <p:attrName>style.visibility</p:attrName>
                                        </p:attrNameLst>
                                      </p:cBhvr>
                                      <p:to>
                                        <p:strVal val="visible"/>
                                      </p:to>
                                    </p:set>
                                    <p:animEffect transition="in" filter="strips(downLeft)">
                                      <p:cBhvr>
                                        <p:cTn id="7" dur="500"/>
                                        <p:tgtEl>
                                          <p:spTgt spid="3605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5506"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0482" name="Picture 2"/>
          <p:cNvPicPr>
            <a:picLocks noChangeAspect="1" noChangeArrowheads="1"/>
          </p:cNvPicPr>
          <p:nvPr/>
        </p:nvPicPr>
        <p:blipFill>
          <a:blip r:embed="rId2" cstate="print"/>
          <a:srcRect/>
          <a:stretch>
            <a:fillRect/>
          </a:stretch>
        </p:blipFill>
        <p:spPr bwMode="auto">
          <a:xfrm>
            <a:off x="5" y="3573464"/>
            <a:ext cx="12191999" cy="3284536"/>
          </a:xfrm>
          <a:prstGeom prst="rect">
            <a:avLst/>
          </a:prstGeom>
          <a:noFill/>
          <a:ln w="12700">
            <a:noFill/>
            <a:miter lim="800000"/>
            <a:headEnd type="none" w="sm" len="sm"/>
            <a:tailEnd type="none" w="sm" len="sm"/>
          </a:ln>
        </p:spPr>
      </p:pic>
      <p:pic>
        <p:nvPicPr>
          <p:cNvPr id="660483" name="Picture 3"/>
          <p:cNvPicPr>
            <a:picLocks noChangeAspect="1" noChangeArrowheads="1"/>
          </p:cNvPicPr>
          <p:nvPr/>
        </p:nvPicPr>
        <p:blipFill>
          <a:blip r:embed="rId3" cstate="print"/>
          <a:srcRect/>
          <a:stretch>
            <a:fillRect/>
          </a:stretch>
        </p:blipFill>
        <p:spPr bwMode="auto">
          <a:xfrm>
            <a:off x="5" y="26127"/>
            <a:ext cx="12191999" cy="3573463"/>
          </a:xfrm>
          <a:prstGeom prst="rect">
            <a:avLst/>
          </a:prstGeom>
          <a:noFill/>
          <a:ln w="12700">
            <a:noFill/>
            <a:miter lim="800000"/>
            <a:headEnd type="none" w="sm" len="sm"/>
            <a:tailEnd type="none" w="sm" len="sm"/>
          </a:ln>
        </p:spPr>
      </p:pic>
    </p:spTree>
    <p:extLst>
      <p:ext uri="{BB962C8B-B14F-4D97-AF65-F5344CB8AC3E}">
        <p14:creationId xmlns:p14="http://schemas.microsoft.com/office/powerpoint/2010/main" val="293984022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1506" name="Picture 2"/>
          <p:cNvPicPr>
            <a:picLocks noChangeAspect="1" noChangeArrowheads="1"/>
          </p:cNvPicPr>
          <p:nvPr/>
        </p:nvPicPr>
        <p:blipFill>
          <a:blip r:embed="rId2" cstate="print"/>
          <a:srcRect/>
          <a:stretch>
            <a:fillRect/>
          </a:stretch>
        </p:blipFill>
        <p:spPr bwMode="auto">
          <a:xfrm>
            <a:off x="0" y="3635380"/>
            <a:ext cx="12192000" cy="3222625"/>
          </a:xfrm>
          <a:prstGeom prst="rect">
            <a:avLst/>
          </a:prstGeom>
          <a:noFill/>
          <a:ln w="12700">
            <a:noFill/>
            <a:miter lim="800000"/>
            <a:headEnd type="none" w="sm" len="sm"/>
            <a:tailEnd type="none" w="sm" len="sm"/>
          </a:ln>
        </p:spPr>
      </p:pic>
      <p:pic>
        <p:nvPicPr>
          <p:cNvPr id="661507" name="Picture 3"/>
          <p:cNvPicPr>
            <a:picLocks noChangeAspect="1" noChangeArrowheads="1"/>
          </p:cNvPicPr>
          <p:nvPr/>
        </p:nvPicPr>
        <p:blipFill>
          <a:blip r:embed="rId3" cstate="print"/>
          <a:srcRect/>
          <a:stretch>
            <a:fillRect/>
          </a:stretch>
        </p:blipFill>
        <p:spPr bwMode="auto">
          <a:xfrm>
            <a:off x="0" y="0"/>
            <a:ext cx="12192000" cy="3635374"/>
          </a:xfrm>
          <a:prstGeom prst="rect">
            <a:avLst/>
          </a:prstGeom>
          <a:noFill/>
          <a:ln w="12700">
            <a:noFill/>
            <a:miter lim="800000"/>
            <a:headEnd type="none" w="sm" len="sm"/>
            <a:tailEnd type="none" w="sm" len="sm"/>
          </a:ln>
        </p:spPr>
      </p:pic>
    </p:spTree>
    <p:extLst>
      <p:ext uri="{BB962C8B-B14F-4D97-AF65-F5344CB8AC3E}">
        <p14:creationId xmlns:p14="http://schemas.microsoft.com/office/powerpoint/2010/main" val="349526543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2530" name="Picture 2"/>
          <p:cNvPicPr>
            <a:picLocks noChangeAspect="1" noChangeArrowheads="1"/>
          </p:cNvPicPr>
          <p:nvPr/>
        </p:nvPicPr>
        <p:blipFill>
          <a:blip r:embed="rId2" cstate="print"/>
          <a:srcRect/>
          <a:stretch>
            <a:fillRect/>
          </a:stretch>
        </p:blipFill>
        <p:spPr bwMode="auto">
          <a:xfrm>
            <a:off x="5" y="3492500"/>
            <a:ext cx="12191999" cy="3365500"/>
          </a:xfrm>
          <a:prstGeom prst="rect">
            <a:avLst/>
          </a:prstGeom>
          <a:noFill/>
          <a:ln w="12700">
            <a:noFill/>
            <a:miter lim="800000"/>
            <a:headEnd type="none" w="sm" len="sm"/>
            <a:tailEnd type="none" w="sm" len="sm"/>
          </a:ln>
        </p:spPr>
      </p:pic>
      <p:pic>
        <p:nvPicPr>
          <p:cNvPr id="662531" name="Picture 4"/>
          <p:cNvPicPr>
            <a:picLocks noChangeAspect="1" noChangeArrowheads="1"/>
          </p:cNvPicPr>
          <p:nvPr/>
        </p:nvPicPr>
        <p:blipFill>
          <a:blip r:embed="rId3" cstate="print"/>
          <a:srcRect/>
          <a:stretch>
            <a:fillRect/>
          </a:stretch>
        </p:blipFill>
        <p:spPr bwMode="auto">
          <a:xfrm>
            <a:off x="5" y="0"/>
            <a:ext cx="12191999" cy="3492500"/>
          </a:xfrm>
          <a:prstGeom prst="rect">
            <a:avLst/>
          </a:prstGeom>
          <a:noFill/>
          <a:ln w="12700">
            <a:noFill/>
            <a:miter lim="800000"/>
            <a:headEnd type="none" w="sm" len="sm"/>
            <a:tailEnd type="none" w="sm" len="sm"/>
          </a:ln>
        </p:spPr>
      </p:pic>
    </p:spTree>
    <p:extLst>
      <p:ext uri="{BB962C8B-B14F-4D97-AF65-F5344CB8AC3E}">
        <p14:creationId xmlns:p14="http://schemas.microsoft.com/office/powerpoint/2010/main" val="122115241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02" name="Picture 2"/>
          <p:cNvPicPr>
            <a:picLocks noChangeAspect="1" noChangeArrowheads="1"/>
          </p:cNvPicPr>
          <p:nvPr/>
        </p:nvPicPr>
        <p:blipFill>
          <a:blip r:embed="rId2" cstate="print"/>
          <a:srcRect/>
          <a:stretch>
            <a:fillRect/>
          </a:stretch>
        </p:blipFill>
        <p:spPr bwMode="auto">
          <a:xfrm>
            <a:off x="0" y="3995745"/>
            <a:ext cx="12192000" cy="2862261"/>
          </a:xfrm>
          <a:prstGeom prst="rect">
            <a:avLst/>
          </a:prstGeom>
          <a:noFill/>
          <a:ln w="12700">
            <a:noFill/>
            <a:miter lim="800000"/>
            <a:headEnd type="none" w="sm" len="sm"/>
            <a:tailEnd type="none" w="sm" len="sm"/>
          </a:ln>
        </p:spPr>
      </p:pic>
      <p:pic>
        <p:nvPicPr>
          <p:cNvPr id="665603" name="Picture 3"/>
          <p:cNvPicPr>
            <a:picLocks noChangeAspect="1" noChangeArrowheads="1"/>
          </p:cNvPicPr>
          <p:nvPr/>
        </p:nvPicPr>
        <p:blipFill>
          <a:blip r:embed="rId3" cstate="print"/>
          <a:srcRect/>
          <a:stretch>
            <a:fillRect/>
          </a:stretch>
        </p:blipFill>
        <p:spPr bwMode="auto">
          <a:xfrm>
            <a:off x="0" y="-1"/>
            <a:ext cx="12192000" cy="3995739"/>
          </a:xfrm>
          <a:prstGeom prst="rect">
            <a:avLst/>
          </a:prstGeom>
          <a:noFill/>
          <a:ln w="12700">
            <a:noFill/>
            <a:miter lim="800000"/>
            <a:headEnd type="none" w="sm" len="sm"/>
            <a:tailEnd type="none" w="sm" len="sm"/>
          </a:ln>
        </p:spPr>
      </p:pic>
    </p:spTree>
    <p:extLst>
      <p:ext uri="{BB962C8B-B14F-4D97-AF65-F5344CB8AC3E}">
        <p14:creationId xmlns:p14="http://schemas.microsoft.com/office/powerpoint/2010/main" val="350224708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3554" name="Picture 2"/>
          <p:cNvPicPr>
            <a:picLocks noChangeAspect="1" noChangeArrowheads="1"/>
          </p:cNvPicPr>
          <p:nvPr/>
        </p:nvPicPr>
        <p:blipFill>
          <a:blip r:embed="rId2" cstate="print"/>
          <a:srcRect/>
          <a:stretch>
            <a:fillRect/>
          </a:stretch>
        </p:blipFill>
        <p:spPr bwMode="auto">
          <a:xfrm>
            <a:off x="0" y="3635380"/>
            <a:ext cx="12192000" cy="3222625"/>
          </a:xfrm>
          <a:prstGeom prst="rect">
            <a:avLst/>
          </a:prstGeom>
          <a:noFill/>
          <a:ln w="12700">
            <a:noFill/>
            <a:miter lim="800000"/>
            <a:headEnd type="none" w="sm" len="sm"/>
            <a:tailEnd type="none" w="sm" len="sm"/>
          </a:ln>
        </p:spPr>
      </p:pic>
      <p:pic>
        <p:nvPicPr>
          <p:cNvPr id="663555" name="Picture 3"/>
          <p:cNvPicPr>
            <a:picLocks noChangeAspect="1" noChangeArrowheads="1"/>
          </p:cNvPicPr>
          <p:nvPr/>
        </p:nvPicPr>
        <p:blipFill>
          <a:blip r:embed="rId3" cstate="print"/>
          <a:srcRect/>
          <a:stretch>
            <a:fillRect/>
          </a:stretch>
        </p:blipFill>
        <p:spPr bwMode="auto">
          <a:xfrm>
            <a:off x="0" y="0"/>
            <a:ext cx="12192000" cy="3635375"/>
          </a:xfrm>
          <a:prstGeom prst="rect">
            <a:avLst/>
          </a:prstGeom>
          <a:noFill/>
          <a:ln w="12700">
            <a:noFill/>
            <a:miter lim="800000"/>
            <a:headEnd type="none" w="sm" len="sm"/>
            <a:tailEnd type="none" w="sm" len="sm"/>
          </a:ln>
        </p:spPr>
      </p:pic>
    </p:spTree>
    <p:extLst>
      <p:ext uri="{BB962C8B-B14F-4D97-AF65-F5344CB8AC3E}">
        <p14:creationId xmlns:p14="http://schemas.microsoft.com/office/powerpoint/2010/main" val="345932414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4578" name="Picture 2"/>
          <p:cNvPicPr>
            <a:picLocks noChangeAspect="1" noChangeArrowheads="1"/>
          </p:cNvPicPr>
          <p:nvPr/>
        </p:nvPicPr>
        <p:blipFill>
          <a:blip r:embed="rId2" cstate="print"/>
          <a:srcRect/>
          <a:stretch>
            <a:fillRect/>
          </a:stretch>
        </p:blipFill>
        <p:spPr bwMode="auto">
          <a:xfrm>
            <a:off x="5" y="3708400"/>
            <a:ext cx="12191999" cy="3149600"/>
          </a:xfrm>
          <a:prstGeom prst="rect">
            <a:avLst/>
          </a:prstGeom>
          <a:noFill/>
          <a:ln w="12700">
            <a:noFill/>
            <a:miter lim="800000"/>
            <a:headEnd type="none" w="sm" len="sm"/>
            <a:tailEnd type="none" w="sm" len="sm"/>
          </a:ln>
        </p:spPr>
      </p:pic>
      <p:pic>
        <p:nvPicPr>
          <p:cNvPr id="664579" name="Picture 3"/>
          <p:cNvPicPr>
            <a:picLocks noChangeAspect="1" noChangeArrowheads="1"/>
          </p:cNvPicPr>
          <p:nvPr/>
        </p:nvPicPr>
        <p:blipFill>
          <a:blip r:embed="rId3" cstate="print"/>
          <a:srcRect/>
          <a:stretch>
            <a:fillRect/>
          </a:stretch>
        </p:blipFill>
        <p:spPr bwMode="auto">
          <a:xfrm>
            <a:off x="5" y="0"/>
            <a:ext cx="12191999" cy="3708400"/>
          </a:xfrm>
          <a:prstGeom prst="rect">
            <a:avLst/>
          </a:prstGeom>
          <a:noFill/>
          <a:ln w="12700">
            <a:noFill/>
            <a:miter lim="800000"/>
            <a:headEnd type="none" w="sm" len="sm"/>
            <a:tailEnd type="none" w="sm" len="sm"/>
          </a:ln>
        </p:spPr>
      </p:pic>
    </p:spTree>
    <p:extLst>
      <p:ext uri="{BB962C8B-B14F-4D97-AF65-F5344CB8AC3E}">
        <p14:creationId xmlns:p14="http://schemas.microsoft.com/office/powerpoint/2010/main" val="56688609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6626" name="Picture 2"/>
          <p:cNvPicPr>
            <a:picLocks noChangeAspect="1" noChangeArrowheads="1"/>
          </p:cNvPicPr>
          <p:nvPr/>
        </p:nvPicPr>
        <p:blipFill>
          <a:blip r:embed="rId2" cstate="print"/>
          <a:srcRect/>
          <a:stretch>
            <a:fillRect/>
          </a:stretch>
        </p:blipFill>
        <p:spPr bwMode="auto">
          <a:xfrm>
            <a:off x="5" y="3644900"/>
            <a:ext cx="12191999" cy="3213100"/>
          </a:xfrm>
          <a:prstGeom prst="rect">
            <a:avLst/>
          </a:prstGeom>
          <a:noFill/>
          <a:ln w="12700">
            <a:noFill/>
            <a:miter lim="800000"/>
            <a:headEnd type="none" w="sm" len="sm"/>
            <a:tailEnd type="none" w="sm" len="sm"/>
          </a:ln>
        </p:spPr>
      </p:pic>
      <p:pic>
        <p:nvPicPr>
          <p:cNvPr id="666627" name="Picture 3"/>
          <p:cNvPicPr>
            <a:picLocks noChangeAspect="1" noChangeArrowheads="1"/>
          </p:cNvPicPr>
          <p:nvPr/>
        </p:nvPicPr>
        <p:blipFill>
          <a:blip r:embed="rId3" cstate="print"/>
          <a:srcRect/>
          <a:stretch>
            <a:fillRect/>
          </a:stretch>
        </p:blipFill>
        <p:spPr bwMode="auto">
          <a:xfrm>
            <a:off x="0" y="0"/>
            <a:ext cx="12192000" cy="3644900"/>
          </a:xfrm>
          <a:prstGeom prst="rect">
            <a:avLst/>
          </a:prstGeom>
          <a:noFill/>
          <a:ln w="12700">
            <a:noFill/>
            <a:miter lim="800000"/>
            <a:headEnd type="none" w="sm" len="sm"/>
            <a:tailEnd type="none" w="sm" len="sm"/>
          </a:ln>
        </p:spPr>
      </p:pic>
    </p:spTree>
    <p:extLst>
      <p:ext uri="{BB962C8B-B14F-4D97-AF65-F5344CB8AC3E}">
        <p14:creationId xmlns:p14="http://schemas.microsoft.com/office/powerpoint/2010/main" val="106885552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7650" name="Picture 2"/>
          <p:cNvPicPr>
            <a:picLocks noChangeAspect="1" noChangeArrowheads="1"/>
          </p:cNvPicPr>
          <p:nvPr/>
        </p:nvPicPr>
        <p:blipFill>
          <a:blip r:embed="rId2" cstate="print"/>
          <a:srcRect/>
          <a:stretch>
            <a:fillRect/>
          </a:stretch>
        </p:blipFill>
        <p:spPr bwMode="auto">
          <a:xfrm>
            <a:off x="0" y="3995745"/>
            <a:ext cx="12192000" cy="2862261"/>
          </a:xfrm>
          <a:prstGeom prst="rect">
            <a:avLst/>
          </a:prstGeom>
          <a:noFill/>
          <a:ln w="12700">
            <a:noFill/>
            <a:miter lim="800000"/>
            <a:headEnd type="none" w="sm" len="sm"/>
            <a:tailEnd type="none" w="sm" len="sm"/>
          </a:ln>
        </p:spPr>
      </p:pic>
      <p:pic>
        <p:nvPicPr>
          <p:cNvPr id="667651" name="Picture 3"/>
          <p:cNvPicPr>
            <a:picLocks noChangeAspect="1" noChangeArrowheads="1"/>
          </p:cNvPicPr>
          <p:nvPr/>
        </p:nvPicPr>
        <p:blipFill>
          <a:blip r:embed="rId3" cstate="print"/>
          <a:srcRect/>
          <a:stretch>
            <a:fillRect/>
          </a:stretch>
        </p:blipFill>
        <p:spPr bwMode="auto">
          <a:xfrm>
            <a:off x="0" y="-1"/>
            <a:ext cx="12192000" cy="3995739"/>
          </a:xfrm>
          <a:prstGeom prst="rect">
            <a:avLst/>
          </a:prstGeom>
          <a:noFill/>
          <a:ln w="12700">
            <a:noFill/>
            <a:miter lim="800000"/>
            <a:headEnd type="none" w="sm" len="sm"/>
            <a:tailEnd type="none" w="sm" len="sm"/>
          </a:ln>
        </p:spPr>
      </p:pic>
    </p:spTree>
    <p:extLst>
      <p:ext uri="{BB962C8B-B14F-4D97-AF65-F5344CB8AC3E}">
        <p14:creationId xmlns:p14="http://schemas.microsoft.com/office/powerpoint/2010/main" val="110223801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8674" name="Picture 2"/>
          <p:cNvPicPr>
            <a:picLocks noChangeAspect="1" noChangeArrowheads="1"/>
          </p:cNvPicPr>
          <p:nvPr/>
        </p:nvPicPr>
        <p:blipFill>
          <a:blip r:embed="rId2" cstate="print"/>
          <a:srcRect/>
          <a:stretch>
            <a:fillRect/>
          </a:stretch>
        </p:blipFill>
        <p:spPr bwMode="auto">
          <a:xfrm>
            <a:off x="3" y="4068764"/>
            <a:ext cx="12191999" cy="2789236"/>
          </a:xfrm>
          <a:prstGeom prst="rect">
            <a:avLst/>
          </a:prstGeom>
          <a:noFill/>
          <a:ln w="12700">
            <a:noFill/>
            <a:miter lim="800000"/>
            <a:headEnd type="none" w="sm" len="sm"/>
            <a:tailEnd type="none" w="sm" len="sm"/>
          </a:ln>
        </p:spPr>
      </p:pic>
      <p:pic>
        <p:nvPicPr>
          <p:cNvPr id="668675" name="Picture 3"/>
          <p:cNvPicPr>
            <a:picLocks noChangeAspect="1" noChangeArrowheads="1"/>
          </p:cNvPicPr>
          <p:nvPr/>
        </p:nvPicPr>
        <p:blipFill>
          <a:blip r:embed="rId3" cstate="print"/>
          <a:srcRect/>
          <a:stretch>
            <a:fillRect/>
          </a:stretch>
        </p:blipFill>
        <p:spPr bwMode="auto">
          <a:xfrm>
            <a:off x="5" y="0"/>
            <a:ext cx="12191999" cy="4068764"/>
          </a:xfrm>
          <a:prstGeom prst="rect">
            <a:avLst/>
          </a:prstGeom>
          <a:noFill/>
          <a:ln w="12700">
            <a:noFill/>
            <a:miter lim="800000"/>
            <a:headEnd type="none" w="sm" len="sm"/>
            <a:tailEnd type="none" w="sm" len="sm"/>
          </a:ln>
        </p:spPr>
      </p:pic>
    </p:spTree>
    <p:extLst>
      <p:ext uri="{BB962C8B-B14F-4D97-AF65-F5344CB8AC3E}">
        <p14:creationId xmlns:p14="http://schemas.microsoft.com/office/powerpoint/2010/main" val="323892456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9698" name="Picture 2"/>
          <p:cNvPicPr>
            <a:picLocks noChangeAspect="1" noChangeArrowheads="1"/>
          </p:cNvPicPr>
          <p:nvPr/>
        </p:nvPicPr>
        <p:blipFill>
          <a:blip r:embed="rId2" cstate="print"/>
          <a:srcRect/>
          <a:stretch>
            <a:fillRect/>
          </a:stretch>
        </p:blipFill>
        <p:spPr bwMode="auto">
          <a:xfrm>
            <a:off x="0" y="3779845"/>
            <a:ext cx="12192000" cy="3078161"/>
          </a:xfrm>
          <a:prstGeom prst="rect">
            <a:avLst/>
          </a:prstGeom>
          <a:noFill/>
          <a:ln w="12700">
            <a:noFill/>
            <a:miter lim="800000"/>
            <a:headEnd type="none" w="sm" len="sm"/>
            <a:tailEnd type="none" w="sm" len="sm"/>
          </a:ln>
        </p:spPr>
      </p:pic>
      <p:pic>
        <p:nvPicPr>
          <p:cNvPr id="669699" name="Picture 3"/>
          <p:cNvPicPr>
            <a:picLocks noChangeAspect="1" noChangeArrowheads="1"/>
          </p:cNvPicPr>
          <p:nvPr/>
        </p:nvPicPr>
        <p:blipFill>
          <a:blip r:embed="rId3" cstate="print"/>
          <a:srcRect/>
          <a:stretch>
            <a:fillRect/>
          </a:stretch>
        </p:blipFill>
        <p:spPr bwMode="auto">
          <a:xfrm>
            <a:off x="0" y="4"/>
            <a:ext cx="12192000" cy="3779839"/>
          </a:xfrm>
          <a:prstGeom prst="rect">
            <a:avLst/>
          </a:prstGeom>
          <a:noFill/>
          <a:ln w="12700">
            <a:noFill/>
            <a:miter lim="800000"/>
            <a:headEnd type="none" w="sm" len="sm"/>
            <a:tailEnd type="none" w="sm" len="sm"/>
          </a:ln>
        </p:spPr>
      </p:pic>
    </p:spTree>
    <p:extLst>
      <p:ext uri="{BB962C8B-B14F-4D97-AF65-F5344CB8AC3E}">
        <p14:creationId xmlns:p14="http://schemas.microsoft.com/office/powerpoint/2010/main" val="419573072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300" name="Picture 6" descr="Doc-P-456499-6367056439807809201280x960.jpg"/>
          <p:cNvPicPr>
            <a:picLocks noChangeAspect="1"/>
          </p:cNvPicPr>
          <p:nvPr/>
        </p:nvPicPr>
        <p:blipFill>
          <a:blip r:embed="rId2" cstate="print"/>
          <a:srcRect/>
          <a:stretch>
            <a:fillRect/>
          </a:stretch>
        </p:blipFill>
        <p:spPr bwMode="auto">
          <a:xfrm>
            <a:off x="0" y="188928"/>
            <a:ext cx="5039784" cy="5430837"/>
          </a:xfrm>
          <a:prstGeom prst="rect">
            <a:avLst/>
          </a:prstGeom>
          <a:noFill/>
          <a:ln w="9525">
            <a:noFill/>
            <a:miter lim="800000"/>
            <a:headEnd/>
            <a:tailEnd/>
          </a:ln>
        </p:spPr>
      </p:pic>
      <p:sp>
        <p:nvSpPr>
          <p:cNvPr id="3" name="TextBox 2"/>
          <p:cNvSpPr txBox="1"/>
          <p:nvPr/>
        </p:nvSpPr>
        <p:spPr>
          <a:xfrm>
            <a:off x="5837746" y="0"/>
            <a:ext cx="5886994" cy="6186309"/>
          </a:xfrm>
          <a:prstGeom prst="rect">
            <a:avLst/>
          </a:prstGeom>
          <a:noFill/>
        </p:spPr>
        <p:txBody>
          <a:bodyPr wrap="square" rtlCol="0">
            <a:spAutoFit/>
          </a:bodyPr>
          <a:lstStyle/>
          <a:p>
            <a:r>
              <a:rPr lang="ar-EG" sz="3600" b="1" dirty="0"/>
              <a:t>ثوك تي تي جوم نيم بي اوؤو نيم بي ازمو نيم بي اما هي شا اينيه امين . اممانوئيل بين نوتي بين اورو .</a:t>
            </a:r>
          </a:p>
          <a:p>
            <a:endParaRPr lang="ar-EG" sz="3600" b="1" dirty="0"/>
          </a:p>
          <a:p>
            <a:r>
              <a:rPr lang="ar-EG" sz="3600" b="1" dirty="0"/>
              <a:t>ثوك تي تي جوم نيم بي اوؤو نيم بي ازمو نيم بي اما هي شا اينيه امين </a:t>
            </a:r>
          </a:p>
          <a:p>
            <a:r>
              <a:rPr lang="ar-EG" sz="3600" b="1" dirty="0"/>
              <a:t>باشويس ايسوس بي اخرستوس باسوتير ان اغاثوس .</a:t>
            </a:r>
          </a:p>
          <a:p>
            <a:endParaRPr lang="ar-EG" sz="3600" b="1" dirty="0"/>
          </a:p>
          <a:p>
            <a:r>
              <a:rPr lang="ar-EG" sz="3600" b="1" dirty="0"/>
              <a:t>ثوك تي تي جوم نيم بي اوؤو نيم بي ازمو نيم بي اما هي شا اينيه امين .</a:t>
            </a:r>
          </a:p>
        </p:txBody>
      </p:sp>
    </p:spTree>
    <p:extLst>
      <p:ext uri="{BB962C8B-B14F-4D97-AF65-F5344CB8AC3E}">
        <p14:creationId xmlns:p14="http://schemas.microsoft.com/office/powerpoint/2010/main" val="344584369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0" y="0"/>
            <a:ext cx="12192000" cy="6858000"/>
          </a:xfrm>
          <a:ln>
            <a:noFill/>
          </a:ln>
        </p:spPr>
        <p:txBody>
          <a:bodyPr anchor="ctr">
            <a:noAutofit/>
          </a:bodyPr>
          <a:lstStyle/>
          <a:p>
            <a:pPr rtl="1">
              <a:defRPr/>
            </a:pPr>
            <a:r>
              <a:rPr lang="ar-EG" sz="5400" b="1" dirty="0">
                <a:solidFill>
                  <a:srgbClr val="C00000"/>
                </a:solidFill>
                <a:latin typeface="Yousef  bkw Circle mhairy" panose="02000000000000000000" pitchFamily="2" charset="-78"/>
                <a:cs typeface="Yousef  bkw Circle mhairy" panose="02000000000000000000" pitchFamily="2" charset="-78"/>
              </a:rPr>
              <a:t>الكاهن: </a:t>
            </a:r>
            <a:r>
              <a:rPr lang="ar-EG" altLang="ar-EG" sz="5400" b="1" dirty="0">
                <a:latin typeface="Al-Kharashi Latin 1" pitchFamily="2" charset="0"/>
              </a:rPr>
              <a:t>باسم الآب والابن والروح القدس</a:t>
            </a:r>
            <a:br>
              <a:rPr lang="ar-EG" altLang="ar-EG" sz="5400" b="1" dirty="0">
                <a:latin typeface="Al-Kharashi Latin 1" pitchFamily="2" charset="0"/>
              </a:rPr>
            </a:br>
            <a:r>
              <a:rPr lang="ar-EG" altLang="ar-EG" sz="5400" b="1" dirty="0">
                <a:latin typeface="Al-Kharashi Latin 1" pitchFamily="2" charset="0"/>
              </a:rPr>
              <a:t> إله واحد أمين</a:t>
            </a:r>
            <a:br>
              <a:rPr lang="ar-EG" altLang="ar-EG" sz="5400" b="1" dirty="0">
                <a:latin typeface="Al-Kharashi Latin 1" pitchFamily="2" charset="0"/>
              </a:rPr>
            </a:br>
            <a:br>
              <a:rPr lang="ar-EG" altLang="ar-EG" sz="5400" b="1" dirty="0">
                <a:latin typeface="Al-Kharashi Latin 1" pitchFamily="2" charset="0"/>
              </a:rPr>
            </a:br>
            <a:r>
              <a:rPr lang="ar-EG" altLang="ar-EG" sz="5400" b="1" dirty="0">
                <a:latin typeface="Al-Kharashi Latin 1" pitchFamily="2" charset="0"/>
              </a:rPr>
              <a:t>نسجد لك أيها المسيح مع أبيك الصالح</a:t>
            </a:r>
            <a:br>
              <a:rPr lang="ar-EG" altLang="ar-EG" sz="5400" b="1" dirty="0">
                <a:latin typeface="Al-Kharashi Latin 1" pitchFamily="2" charset="0"/>
              </a:rPr>
            </a:br>
            <a:r>
              <a:rPr lang="ar-EG" altLang="ar-EG" sz="5400" b="1" dirty="0">
                <a:latin typeface="Al-Kharashi Latin 1" pitchFamily="2" charset="0"/>
              </a:rPr>
              <a:t> والروح القدس، لأنك أتيت وخلصتنا</a:t>
            </a:r>
            <a:br>
              <a:rPr lang="ar-EG" altLang="ar-EG" sz="5400" b="1" dirty="0">
                <a:latin typeface="Al-Kharashi Latin 1" pitchFamily="2" charset="0"/>
              </a:rPr>
            </a:br>
            <a:r>
              <a:rPr lang="ar-EG" altLang="ar-EG" sz="5400" b="1" dirty="0">
                <a:latin typeface="Al-Kharashi Latin 1" pitchFamily="2" charset="0"/>
              </a:rPr>
              <a:t>اللهم اجعلنا مستحقين أن ندعوك قائلين: </a:t>
            </a:r>
            <a:br>
              <a:rPr lang="ar-EG" altLang="ar-EG" sz="5400" b="1" dirty="0">
                <a:latin typeface="Al-Kharashi Latin 1" pitchFamily="2" charset="0"/>
              </a:rPr>
            </a:br>
            <a:br>
              <a:rPr lang="ar-EG" altLang="ar-EG" sz="5400" b="1" dirty="0">
                <a:latin typeface="Al-Kharashi Latin 1" pitchFamily="2" charset="0"/>
              </a:rPr>
            </a:br>
            <a:r>
              <a:rPr lang="ar-EG" altLang="ar-EG" sz="5400" b="1" dirty="0">
                <a:solidFill>
                  <a:srgbClr val="C00000"/>
                </a:solidFill>
                <a:latin typeface="Al-Kharashi Latin 1" pitchFamily="2" charset="0"/>
              </a:rPr>
              <a:t>يا أبانا الذي ...</a:t>
            </a:r>
            <a:endParaRPr lang="ar-EG" sz="5400" b="1" kern="10" dirty="0">
              <a:ln w="0"/>
              <a:solidFill>
                <a:srgbClr val="C00000"/>
              </a:solidFill>
              <a:effectLst>
                <a:outerShdw blurRad="38100" dist="38100" dir="2700000" algn="tl">
                  <a:srgbClr val="000000">
                    <a:alpha val="43137"/>
                  </a:srgbClr>
                </a:outerShdw>
              </a:effectLst>
              <a:latin typeface="Al-Kharashi Latin 1" pitchFamily="2" charset="0"/>
              <a:cs typeface="Yousef  bkw Circle mhairy" panose="02000000000000000000" pitchFamily="2" charset="-78"/>
            </a:endParaRPr>
          </a:p>
        </p:txBody>
      </p:sp>
    </p:spTree>
    <p:extLst>
      <p:ext uri="{BB962C8B-B14F-4D97-AF65-F5344CB8AC3E}">
        <p14:creationId xmlns:p14="http://schemas.microsoft.com/office/powerpoint/2010/main" val="166842087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0" y="0"/>
            <a:ext cx="12192000" cy="6858000"/>
          </a:xfrm>
          <a:ln>
            <a:noFill/>
          </a:ln>
        </p:spPr>
        <p:txBody>
          <a:bodyPr anchor="ctr">
            <a:noAutofit/>
          </a:bodyPr>
          <a:lstStyle/>
          <a:p>
            <a:pPr rtl="1">
              <a:defRPr/>
            </a:pPr>
            <a:r>
              <a:rPr lang="ar-EG" sz="5400" b="1" dirty="0">
                <a:solidFill>
                  <a:srgbClr val="C00000"/>
                </a:solidFill>
                <a:latin typeface="Yousef  bkw Circle mhairy" panose="02000000000000000000" pitchFamily="2" charset="-78"/>
                <a:cs typeface="Yousef  bkw Circle mhairy" panose="02000000000000000000" pitchFamily="2" charset="-78"/>
              </a:rPr>
              <a:t>الكاهن: </a:t>
            </a:r>
            <a:r>
              <a:rPr lang="ar-EG" altLang="ar-EG" sz="5400" b="1" dirty="0"/>
              <a:t>أنت يارب علمتنا هذا السر العظيم، </a:t>
            </a:r>
            <a:br>
              <a:rPr lang="ar-EG" altLang="ar-EG" sz="5400" b="1" dirty="0"/>
            </a:br>
            <a:r>
              <a:rPr lang="ar-EG" altLang="ar-EG" sz="5400" b="1" dirty="0"/>
              <a:t>سر الخلاص أنت دعوتنا، نحن الضعفاء لنكون خداماً لمذبحك المقدس اجعلنا أهلاً بقوة روحك القدوس </a:t>
            </a:r>
            <a:br>
              <a:rPr lang="ar-EG" altLang="ar-EG" sz="5400" b="1" dirty="0"/>
            </a:br>
            <a:r>
              <a:rPr lang="ar-EG" altLang="ar-EG" sz="5400" b="1" dirty="0"/>
              <a:t>أن نقدّمَ ذبيحتنا هذه، لمجدك العظيم</a:t>
            </a:r>
            <a:br>
              <a:rPr lang="ar-EG" altLang="ar-EG" sz="5400" b="1" dirty="0"/>
            </a:br>
            <a:br>
              <a:rPr lang="ar-EG" altLang="ar-EG" sz="5400" b="1" dirty="0"/>
            </a:br>
            <a:r>
              <a:rPr lang="ar-EG" altLang="ar-EG" sz="5400" b="1" dirty="0"/>
              <a:t>	</a:t>
            </a:r>
            <a:r>
              <a:rPr lang="ar-EG" altLang="ar-EG" sz="5400" b="1" dirty="0">
                <a:solidFill>
                  <a:srgbClr val="C00000"/>
                </a:solidFill>
              </a:rPr>
              <a:t>لك المجدُ أيها الآبُ والابنُ والروحُ القدس</a:t>
            </a:r>
            <a:br>
              <a:rPr lang="ar-EG" altLang="ar-EG" sz="5400" b="1" dirty="0">
                <a:solidFill>
                  <a:srgbClr val="C00000"/>
                </a:solidFill>
              </a:rPr>
            </a:br>
            <a:r>
              <a:rPr lang="ar-EG" altLang="ar-EG" sz="5400" b="1" dirty="0">
                <a:solidFill>
                  <a:srgbClr val="C00000"/>
                </a:solidFill>
              </a:rPr>
              <a:t>الآن وكل أوانِ وإلي الأبد آمين.</a:t>
            </a:r>
            <a:endParaRPr lang="ar-EG" sz="5400" b="1" kern="10" dirty="0">
              <a:ln w="0"/>
              <a:solidFill>
                <a:srgbClr val="C00000"/>
              </a:solidFill>
              <a:effectLst>
                <a:outerShdw blurRad="38100" dist="38100" dir="2700000" algn="tl">
                  <a:srgbClr val="000000">
                    <a:alpha val="43137"/>
                  </a:srgbClr>
                </a:outerShdw>
              </a:effectLst>
              <a:latin typeface="Al-Kharashi Latin 1" pitchFamily="2" charset="0"/>
              <a:cs typeface="Yousef  bkw Circle mhairy" panose="02000000000000000000" pitchFamily="2" charset="-78"/>
            </a:endParaRPr>
          </a:p>
        </p:txBody>
      </p:sp>
    </p:spTree>
    <p:extLst>
      <p:ext uri="{BB962C8B-B14F-4D97-AF65-F5344CB8AC3E}">
        <p14:creationId xmlns:p14="http://schemas.microsoft.com/office/powerpoint/2010/main" val="150440299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0" y="0"/>
            <a:ext cx="12192000" cy="6858000"/>
          </a:xfrm>
          <a:ln>
            <a:noFill/>
          </a:ln>
        </p:spPr>
        <p:txBody>
          <a:bodyPr anchor="ctr">
            <a:noAutofit/>
          </a:bodyPr>
          <a:lstStyle/>
          <a:p>
            <a:pPr rtl="1">
              <a:defRPr/>
            </a:pPr>
            <a:r>
              <a:rPr lang="ar-EG" sz="5400" b="1" dirty="0">
                <a:solidFill>
                  <a:srgbClr val="C00000"/>
                </a:solidFill>
                <a:latin typeface="Yousef  bkw Circle mhairy" panose="02000000000000000000" pitchFamily="2" charset="-78"/>
                <a:cs typeface="Yousef  bkw Circle mhairy" panose="02000000000000000000" pitchFamily="2" charset="-78"/>
              </a:rPr>
              <a:t>الكاهن: </a:t>
            </a:r>
            <a:r>
              <a:rPr lang="ar-EG" altLang="ar-EG" sz="5400" b="1" dirty="0"/>
              <a:t>مجداً وإكراماً، إكراماً ومجداً للثالوث القدوس، </a:t>
            </a:r>
            <a:br>
              <a:rPr lang="ar-EG" altLang="ar-EG" sz="5400" b="1" dirty="0"/>
            </a:br>
            <a:r>
              <a:rPr lang="ar-EG" altLang="ar-EG" sz="5400" b="1" dirty="0"/>
              <a:t>الآب والابن والروح القدس سلاماً وبنياناً لكنيسة الله، </a:t>
            </a:r>
            <a:br>
              <a:rPr lang="ar-EG" altLang="ar-EG" sz="5400" b="1" dirty="0"/>
            </a:br>
            <a:r>
              <a:rPr lang="ar-EG" altLang="ar-EG" sz="5400" b="1" dirty="0"/>
              <a:t>الواحدة المقدسة الجامعة الرسولية آمين</a:t>
            </a:r>
            <a:br>
              <a:rPr lang="ar-EG" altLang="ar-EG" sz="5400" b="1" dirty="0"/>
            </a:br>
            <a:br>
              <a:rPr lang="ar-EG" altLang="ar-EG" sz="5400" b="1" dirty="0"/>
            </a:br>
            <a:r>
              <a:rPr lang="ar-EG" altLang="ar-EG" sz="5400" b="1" dirty="0"/>
              <a:t>	اذكر يارب، الذين يُقدمون لك هذه القرابين </a:t>
            </a:r>
            <a:br>
              <a:rPr lang="ar-EG" altLang="ar-EG" sz="5400" b="1" dirty="0"/>
            </a:br>
            <a:r>
              <a:rPr lang="ar-EG" altLang="ar-EG" sz="5400" b="1" dirty="0"/>
              <a:t>والذين نُقدمُها من أجلهم أعطنا الأجر السمائي</a:t>
            </a:r>
            <a:endParaRPr lang="ar-EG" sz="5400" b="1" kern="10" dirty="0">
              <a:ln w="0"/>
              <a:solidFill>
                <a:srgbClr val="C00000"/>
              </a:solidFill>
              <a:effectLst>
                <a:outerShdw blurRad="38100" dist="38100" dir="2700000" algn="tl">
                  <a:srgbClr val="000000">
                    <a:alpha val="43137"/>
                  </a:srgbClr>
                </a:outerShdw>
              </a:effectLst>
              <a:latin typeface="Al-Kharashi Latin 1" pitchFamily="2" charset="0"/>
              <a:cs typeface="Yousef  bkw Circle mhairy" panose="02000000000000000000" pitchFamily="2" charset="-78"/>
            </a:endParaRPr>
          </a:p>
        </p:txBody>
      </p:sp>
    </p:spTree>
    <p:extLst>
      <p:ext uri="{BB962C8B-B14F-4D97-AF65-F5344CB8AC3E}">
        <p14:creationId xmlns:p14="http://schemas.microsoft.com/office/powerpoint/2010/main" val="83717230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0" y="0"/>
            <a:ext cx="12192000" cy="6858000"/>
          </a:xfrm>
          <a:ln>
            <a:noFill/>
          </a:ln>
        </p:spPr>
        <p:txBody>
          <a:bodyPr anchor="ctr">
            <a:noAutofit/>
          </a:bodyPr>
          <a:lstStyle/>
          <a:p>
            <a:pPr rtl="1">
              <a:defRPr/>
            </a:pPr>
            <a:r>
              <a:rPr lang="ar-EG" b="1" dirty="0">
                <a:solidFill>
                  <a:srgbClr val="C00000"/>
                </a:solidFill>
                <a:latin typeface="Yousef  bkw Circle mhairy" panose="02000000000000000000" pitchFamily="2" charset="-78"/>
                <a:cs typeface="Yousef  bkw Circle mhairy" panose="02000000000000000000" pitchFamily="2" charset="-78"/>
              </a:rPr>
              <a:t>الشماس: </a:t>
            </a:r>
            <a:r>
              <a:rPr lang="ar-EG" altLang="ar-EG" b="1" dirty="0"/>
              <a:t>صلوا من أجل هذه القرابين الكريمة</a:t>
            </a:r>
            <a:br>
              <a:rPr lang="ar-EG" altLang="ar-EG" b="1" dirty="0"/>
            </a:br>
            <a:r>
              <a:rPr lang="ar-EG" altLang="ar-EG" b="1" dirty="0"/>
              <a:t>والذين قدموها</a:t>
            </a:r>
            <a:br>
              <a:rPr lang="ar-EG" altLang="ar-EG" b="1" dirty="0">
                <a:solidFill>
                  <a:srgbClr val="990033"/>
                </a:solidFill>
              </a:rPr>
            </a:br>
            <a:br>
              <a:rPr lang="ar-EG" altLang="ar-EG" b="1" dirty="0">
                <a:solidFill>
                  <a:srgbClr val="990033"/>
                </a:solidFill>
              </a:rPr>
            </a:br>
            <a:r>
              <a:rPr lang="ar-EG" altLang="ar-EG" b="1" dirty="0">
                <a:solidFill>
                  <a:srgbClr val="C00000"/>
                </a:solidFill>
                <a:latin typeface="Yousef  bkw Circle mhairy" panose="02000000000000000000" pitchFamily="2" charset="-78"/>
                <a:cs typeface="Yousef  bkw Circle mhairy" panose="02000000000000000000" pitchFamily="2" charset="-78"/>
              </a:rPr>
              <a:t>الشعب: </a:t>
            </a:r>
            <a:r>
              <a:rPr lang="ar-EG" altLang="ar-EG" b="1" dirty="0"/>
              <a:t>ياربُّ ارحم</a:t>
            </a:r>
            <a:endParaRPr lang="ar-EG" b="1" kern="10" dirty="0">
              <a:ln w="0"/>
              <a:effectLst>
                <a:outerShdw blurRad="38100" dist="38100" dir="2700000" algn="tl">
                  <a:srgbClr val="000000">
                    <a:alpha val="43137"/>
                  </a:srgbClr>
                </a:outerShdw>
              </a:effectLst>
              <a:latin typeface="Al-Kharashi Latin 1" pitchFamily="2" charset="0"/>
              <a:cs typeface="Yousef  bkw Circle mhairy" panose="02000000000000000000" pitchFamily="2" charset="-78"/>
            </a:endParaRPr>
          </a:p>
        </p:txBody>
      </p:sp>
    </p:spTree>
    <p:extLst>
      <p:ext uri="{BB962C8B-B14F-4D97-AF65-F5344CB8AC3E}">
        <p14:creationId xmlns:p14="http://schemas.microsoft.com/office/powerpoint/2010/main" val="335387129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2333629" y="0"/>
            <a:ext cx="7524751" cy="1181100"/>
          </a:xfrm>
          <a:ln>
            <a:noFill/>
          </a:ln>
        </p:spPr>
        <p:txBody>
          <a:bodyPr anchor="ctr">
            <a:noAutofit/>
          </a:bodyPr>
          <a:lstStyle/>
          <a:p>
            <a:pPr rtl="1"/>
            <a:r>
              <a:rPr lang="ar-EG" sz="5400" kern="10" dirty="0">
                <a:ln w="0"/>
                <a:solidFill>
                  <a:srgbClr val="C00000"/>
                </a:solidFill>
                <a:effectLst>
                  <a:outerShdw blurRad="38100" dist="19050" dir="2700000" algn="tl" rotWithShape="0">
                    <a:schemeClr val="dk1">
                      <a:alpha val="40000"/>
                    </a:schemeClr>
                  </a:outerShdw>
                </a:effectLst>
                <a:latin typeface="Yousef  bkw Circle mhairy" panose="02000000000000000000" pitchFamily="2" charset="-78"/>
                <a:cs typeface="Yousef  bkw Circle mhairy" panose="02000000000000000000" pitchFamily="2" charset="-78"/>
              </a:rPr>
              <a:t>بركة القرابين</a:t>
            </a:r>
          </a:p>
        </p:txBody>
      </p:sp>
      <p:sp>
        <p:nvSpPr>
          <p:cNvPr id="9" name="Title 1"/>
          <p:cNvSpPr txBox="1">
            <a:spLocks/>
          </p:cNvSpPr>
          <p:nvPr/>
        </p:nvSpPr>
        <p:spPr>
          <a:xfrm>
            <a:off x="0" y="895350"/>
            <a:ext cx="12192000" cy="5962650"/>
          </a:xfrm>
          <a:prstGeom prst="rect">
            <a:avLst/>
          </a:prstGeom>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rtl="1">
              <a:defRPr/>
            </a:pPr>
            <a:r>
              <a:rPr lang="ar-EG" sz="5400" b="1" dirty="0">
                <a:solidFill>
                  <a:srgbClr val="C00000"/>
                </a:solidFill>
                <a:latin typeface="Yousef  bkw Circle mhairy" panose="02000000000000000000" pitchFamily="2" charset="-78"/>
                <a:cs typeface="Yousef  bkw Circle mhairy" panose="02000000000000000000" pitchFamily="2" charset="-78"/>
              </a:rPr>
              <a:t>الكاهن: </a:t>
            </a:r>
            <a:r>
              <a:rPr lang="ar-EG" sz="4800" b="1" dirty="0"/>
              <a:t>باسم الآب والابن والروح القدس </a:t>
            </a:r>
            <a:br>
              <a:rPr lang="ar-EG" sz="4800" b="1" dirty="0"/>
            </a:br>
            <a:r>
              <a:rPr lang="ar-EG" sz="4800" b="1" dirty="0"/>
              <a:t>الإله الواحد مباركٌ الله الآبُ القدير</a:t>
            </a:r>
            <a:br>
              <a:rPr lang="ar-EG" sz="5400" b="1" dirty="0"/>
            </a:br>
            <a:br>
              <a:rPr lang="ar-EG" sz="2000" b="1" dirty="0"/>
            </a:br>
            <a:r>
              <a:rPr lang="ar-EG" sz="5400" b="1" dirty="0">
                <a:solidFill>
                  <a:srgbClr val="C00000"/>
                </a:solidFill>
                <a:latin typeface="Yousef  bkw Circle mhairy" panose="02000000000000000000" pitchFamily="2" charset="-78"/>
                <a:cs typeface="Yousef  bkw Circle mhairy" panose="02000000000000000000" pitchFamily="2" charset="-78"/>
              </a:rPr>
              <a:t>الشماس: </a:t>
            </a:r>
            <a:r>
              <a:rPr lang="ar-EG" sz="4800" b="1" dirty="0"/>
              <a:t>آمين</a:t>
            </a:r>
          </a:p>
          <a:p>
            <a:pPr rtl="1">
              <a:defRPr/>
            </a:pPr>
            <a:br>
              <a:rPr lang="ar-EG" sz="2000" b="1" dirty="0"/>
            </a:br>
            <a:r>
              <a:rPr lang="ar-EG" sz="5400" b="1" dirty="0">
                <a:solidFill>
                  <a:srgbClr val="C00000"/>
                </a:solidFill>
                <a:latin typeface="Yousef  bkw Circle mhairy" panose="02000000000000000000" pitchFamily="2" charset="-78"/>
                <a:cs typeface="Yousef  bkw Circle mhairy" panose="02000000000000000000" pitchFamily="2" charset="-78"/>
              </a:rPr>
              <a:t>الكاهن: </a:t>
            </a:r>
            <a:r>
              <a:rPr lang="ar-EG" sz="4800" b="1" dirty="0"/>
              <a:t>مباركٌ الابنُ الوحيد يسوع المسيح ربُنا </a:t>
            </a:r>
            <a:endParaRPr lang="ar-EG" sz="5400" b="1" dirty="0"/>
          </a:p>
          <a:p>
            <a:pPr rtl="1">
              <a:defRPr/>
            </a:pPr>
            <a:br>
              <a:rPr lang="ar-EG" sz="2000" b="1" dirty="0"/>
            </a:br>
            <a:r>
              <a:rPr lang="ar-EG" sz="5400" b="1" dirty="0">
                <a:solidFill>
                  <a:srgbClr val="C00000"/>
                </a:solidFill>
                <a:latin typeface="Yousef  bkw Circle mhairy" panose="02000000000000000000" pitchFamily="2" charset="-78"/>
                <a:cs typeface="Yousef  bkw Circle mhairy" panose="02000000000000000000" pitchFamily="2" charset="-78"/>
              </a:rPr>
              <a:t>الشماس: </a:t>
            </a:r>
            <a:r>
              <a:rPr lang="ar-EG" sz="4800" b="1" dirty="0"/>
              <a:t>آمين</a:t>
            </a:r>
          </a:p>
          <a:p>
            <a:pPr rtl="1">
              <a:defRPr/>
            </a:pPr>
            <a:br>
              <a:rPr lang="ar-EG" sz="2000" b="1" dirty="0">
                <a:solidFill>
                  <a:srgbClr val="990033"/>
                </a:solidFill>
              </a:rPr>
            </a:br>
            <a:r>
              <a:rPr lang="ar-EG" sz="5400" b="1" dirty="0">
                <a:solidFill>
                  <a:srgbClr val="C00000"/>
                </a:solidFill>
                <a:latin typeface="Yousef  bkw Circle mhairy" panose="02000000000000000000" pitchFamily="2" charset="-78"/>
                <a:cs typeface="Yousef  bkw Circle mhairy" panose="02000000000000000000" pitchFamily="2" charset="-78"/>
              </a:rPr>
              <a:t>الكاهن: </a:t>
            </a:r>
            <a:r>
              <a:rPr lang="ar-EG" sz="4800" b="1" dirty="0"/>
              <a:t>مباركٌ الروحُ القدسُ المعزي</a:t>
            </a:r>
            <a:endParaRPr lang="ar-EG" sz="4800" b="1" kern="10" dirty="0">
              <a:ln w="0"/>
              <a:solidFill>
                <a:srgbClr val="C00000"/>
              </a:solidFill>
              <a:effectLst>
                <a:outerShdw blurRad="38100" dist="38100" dir="2700000" algn="tl">
                  <a:srgbClr val="000000">
                    <a:alpha val="43137"/>
                  </a:srgbClr>
                </a:outerShdw>
              </a:effectLst>
              <a:latin typeface="Al-Kharashi Latin 1" pitchFamily="2" charset="0"/>
              <a:cs typeface="Yousef  bkw Circle mhairy" panose="02000000000000000000" pitchFamily="2" charset="-78"/>
            </a:endParaRPr>
          </a:p>
        </p:txBody>
      </p:sp>
    </p:spTree>
    <p:extLst>
      <p:ext uri="{BB962C8B-B14F-4D97-AF65-F5344CB8AC3E}">
        <p14:creationId xmlns:p14="http://schemas.microsoft.com/office/powerpoint/2010/main" val="18626388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txBox="1">
            <a:spLocks/>
          </p:cNvSpPr>
          <p:nvPr/>
        </p:nvSpPr>
        <p:spPr>
          <a:xfrm>
            <a:off x="0" y="0"/>
            <a:ext cx="12192000" cy="6858000"/>
          </a:xfrm>
          <a:prstGeom prst="rect">
            <a:avLst/>
          </a:prstGeom>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rtl="1">
              <a:defRPr/>
            </a:pPr>
            <a:r>
              <a:rPr lang="ar-EG" sz="5400" b="1" dirty="0">
                <a:solidFill>
                  <a:srgbClr val="C00000"/>
                </a:solidFill>
                <a:latin typeface="Yousef  bkw Circle mhairy" panose="02000000000000000000" pitchFamily="2" charset="-78"/>
                <a:cs typeface="Yousef  bkw Circle mhairy" panose="02000000000000000000" pitchFamily="2" charset="-78"/>
              </a:rPr>
              <a:t>الشماس: </a:t>
            </a:r>
            <a:r>
              <a:rPr lang="ar-EG" sz="5400" b="1" dirty="0"/>
              <a:t>آمين مباركٌ الآبُ القدوس </a:t>
            </a:r>
            <a:br>
              <a:rPr lang="ar-EG" sz="5400" b="1" dirty="0"/>
            </a:br>
            <a:r>
              <a:rPr lang="ar-EG" sz="5400" b="1" dirty="0"/>
              <a:t>مباركٌ الابنُ القدوس </a:t>
            </a:r>
            <a:br>
              <a:rPr lang="ar-EG" sz="5400" b="1" dirty="0"/>
            </a:br>
            <a:r>
              <a:rPr lang="ar-EG" sz="5400" b="1" dirty="0"/>
              <a:t>مباركٌ الروح القدوس الإله الواحد آمين</a:t>
            </a:r>
            <a:br>
              <a:rPr lang="ar-EG" sz="5400" b="1" dirty="0"/>
            </a:br>
            <a:r>
              <a:rPr lang="ar-EG" sz="5400" b="1" dirty="0"/>
              <a:t>سبحوا الربّ يا جميع الأمم </a:t>
            </a:r>
            <a:br>
              <a:rPr lang="ar-EG" sz="5400" b="1" dirty="0"/>
            </a:br>
            <a:r>
              <a:rPr lang="ar-EG" sz="5400" b="1" dirty="0"/>
              <a:t>وامدحوه يا جميع الشعوب، لأن رحمته </a:t>
            </a:r>
            <a:br>
              <a:rPr lang="ar-EG" sz="5400" b="1" dirty="0"/>
            </a:br>
            <a:r>
              <a:rPr lang="ar-EG" sz="5400" b="1" dirty="0"/>
              <a:t>قد عظُمت علينا، </a:t>
            </a:r>
            <a:br>
              <a:rPr lang="ar-EG" sz="5400" b="1" dirty="0"/>
            </a:br>
            <a:r>
              <a:rPr lang="ar-EG" sz="5400" b="1" dirty="0"/>
              <a:t>وصدق الرب يدومُ إلي الأبد آمين هللويا</a:t>
            </a:r>
          </a:p>
        </p:txBody>
      </p:sp>
    </p:spTree>
    <p:extLst>
      <p:ext uri="{BB962C8B-B14F-4D97-AF65-F5344CB8AC3E}">
        <p14:creationId xmlns:p14="http://schemas.microsoft.com/office/powerpoint/2010/main" val="181266549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0" y="0"/>
            <a:ext cx="12192000" cy="6858000"/>
          </a:xfrm>
          <a:ln>
            <a:noFill/>
          </a:ln>
        </p:spPr>
        <p:txBody>
          <a:bodyPr anchor="ctr">
            <a:noAutofit/>
          </a:bodyPr>
          <a:lstStyle/>
          <a:p>
            <a:pPr rtl="1">
              <a:defRPr/>
            </a:pPr>
            <a:r>
              <a:rPr lang="ar-EG" sz="5400" b="1" dirty="0">
                <a:solidFill>
                  <a:srgbClr val="C00000"/>
                </a:solidFill>
                <a:latin typeface="Yousef  bkw Circle mhairy" panose="02000000000000000000" pitchFamily="2" charset="-78"/>
                <a:cs typeface="Yousef  bkw Circle mhairy" panose="02000000000000000000" pitchFamily="2" charset="-78"/>
              </a:rPr>
              <a:t>الشماس: </a:t>
            </a:r>
            <a:r>
              <a:rPr lang="ar-EG" altLang="ar-EG" sz="4800" b="1" dirty="0"/>
              <a:t>صلوا من أجل هذه القرابين الكريمة</a:t>
            </a:r>
            <a:br>
              <a:rPr lang="ar-EG" altLang="ar-EG" sz="4800" b="1" dirty="0"/>
            </a:br>
            <a:r>
              <a:rPr lang="ar-EG" altLang="ar-EG" sz="4800" b="1" dirty="0"/>
              <a:t>والذين قدموها</a:t>
            </a:r>
            <a:br>
              <a:rPr lang="ar-EG" altLang="ar-EG" sz="5400" b="1" dirty="0">
                <a:solidFill>
                  <a:srgbClr val="990033"/>
                </a:solidFill>
              </a:rPr>
            </a:br>
            <a:br>
              <a:rPr lang="ar-EG" altLang="ar-EG" sz="5400" b="1" dirty="0">
                <a:solidFill>
                  <a:srgbClr val="990033"/>
                </a:solidFill>
              </a:rPr>
            </a:br>
            <a:r>
              <a:rPr lang="ar-EG" altLang="ar-EG" sz="5400" b="1" dirty="0">
                <a:solidFill>
                  <a:srgbClr val="C00000"/>
                </a:solidFill>
                <a:latin typeface="Yousef  bkw Circle mhairy" panose="02000000000000000000" pitchFamily="2" charset="-78"/>
                <a:cs typeface="Yousef  bkw Circle mhairy" panose="02000000000000000000" pitchFamily="2" charset="-78"/>
              </a:rPr>
              <a:t>الشعب: </a:t>
            </a:r>
            <a:r>
              <a:rPr lang="ar-EG" altLang="ar-EG" sz="5400" b="1" dirty="0"/>
              <a:t>ياربُّ ارحم</a:t>
            </a:r>
            <a:endParaRPr lang="ar-EG" sz="5400" b="1" kern="10" dirty="0">
              <a:ln w="0"/>
              <a:effectLst>
                <a:outerShdw blurRad="38100" dist="38100" dir="2700000" algn="tl">
                  <a:srgbClr val="000000">
                    <a:alpha val="43137"/>
                  </a:srgbClr>
                </a:outerShdw>
              </a:effectLst>
              <a:latin typeface="Al-Kharashi Latin 1" pitchFamily="2" charset="0"/>
              <a:cs typeface="Yousef  bkw Circle mhairy" panose="020000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p:cNvSpPr txBox="1">
            <a:spLocks/>
          </p:cNvSpPr>
          <p:nvPr/>
        </p:nvSpPr>
        <p:spPr>
          <a:xfrm>
            <a:off x="0" y="0"/>
            <a:ext cx="12192000" cy="6858000"/>
          </a:xfrm>
          <a:prstGeom prst="rect">
            <a:avLst/>
          </a:prstGeom>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rtl="1"/>
            <a:endParaRPr lang="en-US" sz="5400" kern="10" dirty="0">
              <a:effectLst>
                <a:outerShdw dist="35921" dir="2700000" algn="ctr" rotWithShape="0">
                  <a:srgbClr val="C0C0C0">
                    <a:alpha val="79999"/>
                  </a:srgbClr>
                </a:outerShdw>
              </a:effectLst>
              <a:latin typeface="Yousef  bkw Circle mhairy" panose="02000000000000000000" pitchFamily="2" charset="-78"/>
              <a:cs typeface="Yousef  bkw Circle mhairy" panose="02000000000000000000" pitchFamily="2" charset="-78"/>
            </a:endParaRPr>
          </a:p>
        </p:txBody>
      </p:sp>
      <p:sp>
        <p:nvSpPr>
          <p:cNvPr id="7" name="Line 2"/>
          <p:cNvSpPr>
            <a:spLocks noChangeShapeType="1"/>
          </p:cNvSpPr>
          <p:nvPr/>
        </p:nvSpPr>
        <p:spPr bwMode="auto">
          <a:xfrm>
            <a:off x="6777319" y="1248213"/>
            <a:ext cx="0" cy="4963886"/>
          </a:xfrm>
          <a:prstGeom prst="line">
            <a:avLst/>
          </a:prstGeom>
          <a:noFill/>
          <a:ln w="38100">
            <a:solidFill>
              <a:srgbClr val="CCFFFF"/>
            </a:solidFill>
            <a:round/>
            <a:headEnd type="none" w="sm" len="sm"/>
            <a:tailEnd type="none" w="sm" len="sm"/>
          </a:ln>
        </p:spPr>
        <p:txBody>
          <a:bodyPr wrap="none"/>
          <a:lstStyle/>
          <a:p>
            <a:pPr eaLnBrk="1" hangingPunct="1">
              <a:defRPr/>
            </a:pPr>
            <a:endParaRPr lang="en-US" sz="5400" dirty="0">
              <a:effectLst>
                <a:outerShdw blurRad="38100" dist="38100" dir="2700000" algn="tl">
                  <a:srgbClr val="000000">
                    <a:alpha val="43137"/>
                  </a:srgbClr>
                </a:outerShdw>
              </a:effectLst>
            </a:endParaRPr>
          </a:p>
        </p:txBody>
      </p:sp>
      <p:sp>
        <p:nvSpPr>
          <p:cNvPr id="10" name="Text Box 5"/>
          <p:cNvSpPr txBox="1">
            <a:spLocks noChangeArrowheads="1"/>
          </p:cNvSpPr>
          <p:nvPr/>
        </p:nvSpPr>
        <p:spPr bwMode="auto">
          <a:xfrm>
            <a:off x="2951189" y="129192"/>
            <a:ext cx="7345363" cy="923330"/>
          </a:xfrm>
          <a:prstGeom prst="rect">
            <a:avLst/>
          </a:prstGeom>
          <a:noFill/>
          <a:ln>
            <a:noFill/>
          </a:ln>
        </p:spPr>
        <p:txBody>
          <a:bodyPr>
            <a:spAutoFit/>
          </a:bodyPr>
          <a:lstStyle>
            <a:lvl1pPr>
              <a:defRPr sz="2800">
                <a:solidFill>
                  <a:schemeClr val="tx1"/>
                </a:solidFill>
                <a:latin typeface="Times New Roman" pitchFamily="18" charset="0"/>
                <a:cs typeface="Times New Roman" pitchFamily="18" charset="0"/>
              </a:defRPr>
            </a:lvl1pPr>
            <a:lvl2pPr marL="742950" indent="-285750">
              <a:defRPr sz="2800">
                <a:solidFill>
                  <a:schemeClr val="tx1"/>
                </a:solidFill>
                <a:latin typeface="Times New Roman" pitchFamily="18" charset="0"/>
                <a:cs typeface="Times New Roman" pitchFamily="18" charset="0"/>
              </a:defRPr>
            </a:lvl2pPr>
            <a:lvl3pPr marL="1143000" indent="-228600">
              <a:defRPr sz="2800">
                <a:solidFill>
                  <a:schemeClr val="tx1"/>
                </a:solidFill>
                <a:latin typeface="Times New Roman" pitchFamily="18" charset="0"/>
                <a:cs typeface="Times New Roman" pitchFamily="18" charset="0"/>
              </a:defRPr>
            </a:lvl3pPr>
            <a:lvl4pPr marL="1600200" indent="-228600">
              <a:defRPr sz="2800">
                <a:solidFill>
                  <a:schemeClr val="tx1"/>
                </a:solidFill>
                <a:latin typeface="Times New Roman" pitchFamily="18" charset="0"/>
                <a:cs typeface="Times New Roman" pitchFamily="18" charset="0"/>
              </a:defRPr>
            </a:lvl4pPr>
            <a:lvl5pPr marL="2057400" indent="-228600">
              <a:defRPr sz="2800">
                <a:solidFill>
                  <a:schemeClr val="tx1"/>
                </a:solidFill>
                <a:latin typeface="Times New Roman" pitchFamily="18" charset="0"/>
                <a:cs typeface="Times New Roman" pitchFamily="18" charset="0"/>
              </a:defRPr>
            </a:lvl5pPr>
            <a:lvl6pPr marL="2514600" indent="-228600" algn="l" rtl="0" eaLnBrk="0" fontAlgn="base" hangingPunct="0">
              <a:spcBef>
                <a:spcPct val="0"/>
              </a:spcBef>
              <a:spcAft>
                <a:spcPct val="0"/>
              </a:spcAft>
              <a:defRPr sz="2800">
                <a:solidFill>
                  <a:schemeClr val="tx1"/>
                </a:solidFill>
                <a:latin typeface="Times New Roman" pitchFamily="18" charset="0"/>
                <a:cs typeface="Times New Roman" pitchFamily="18" charset="0"/>
              </a:defRPr>
            </a:lvl6pPr>
            <a:lvl7pPr marL="2971800" indent="-228600" algn="l" rtl="0" eaLnBrk="0" fontAlgn="base" hangingPunct="0">
              <a:spcBef>
                <a:spcPct val="0"/>
              </a:spcBef>
              <a:spcAft>
                <a:spcPct val="0"/>
              </a:spcAft>
              <a:defRPr sz="2800">
                <a:solidFill>
                  <a:schemeClr val="tx1"/>
                </a:solidFill>
                <a:latin typeface="Times New Roman" pitchFamily="18" charset="0"/>
                <a:cs typeface="Times New Roman" pitchFamily="18" charset="0"/>
              </a:defRPr>
            </a:lvl7pPr>
            <a:lvl8pPr marL="3429000" indent="-228600" algn="l" rtl="0" eaLnBrk="0" fontAlgn="base" hangingPunct="0">
              <a:spcBef>
                <a:spcPct val="0"/>
              </a:spcBef>
              <a:spcAft>
                <a:spcPct val="0"/>
              </a:spcAft>
              <a:defRPr sz="2800">
                <a:solidFill>
                  <a:schemeClr val="tx1"/>
                </a:solidFill>
                <a:latin typeface="Times New Roman" pitchFamily="18" charset="0"/>
                <a:cs typeface="Times New Roman" pitchFamily="18" charset="0"/>
              </a:defRPr>
            </a:lvl8pPr>
            <a:lvl9pPr marL="3886200" indent="-228600" algn="l" rtl="0" eaLnBrk="0" fontAlgn="base" hangingPunct="0">
              <a:spcBef>
                <a:spcPct val="0"/>
              </a:spcBef>
              <a:spcAft>
                <a:spcPct val="0"/>
              </a:spcAft>
              <a:defRPr sz="2800">
                <a:solidFill>
                  <a:schemeClr val="tx1"/>
                </a:solidFill>
                <a:latin typeface="Times New Roman" pitchFamily="18" charset="0"/>
                <a:cs typeface="Times New Roman" pitchFamily="18" charset="0"/>
              </a:defRPr>
            </a:lvl9pPr>
          </a:lstStyle>
          <a:p>
            <a:pPr algn="ctr" rtl="1" eaLnBrk="1" hangingPunct="1">
              <a:spcBef>
                <a:spcPct val="50000"/>
              </a:spcBef>
              <a:defRPr/>
            </a:pPr>
            <a:r>
              <a:rPr lang="ar-SA" altLang="en-US" sz="5400" b="1" u="sng" dirty="0">
                <a:solidFill>
                  <a:srgbClr val="C00000"/>
                </a:solidFill>
                <a:effectLst>
                  <a:outerShdw blurRad="38100" dist="38100" dir="2700000" algn="tl">
                    <a:srgbClr val="000000">
                      <a:alpha val="43137"/>
                    </a:srgbClr>
                  </a:outerShdw>
                </a:effectLst>
              </a:rPr>
              <a:t>الشعب</a:t>
            </a:r>
            <a:endParaRPr lang="en-US" altLang="en-US" sz="5400" b="1" u="sng" dirty="0">
              <a:solidFill>
                <a:srgbClr val="C00000"/>
              </a:solidFill>
              <a:effectLst>
                <a:outerShdw blurRad="38100" dist="38100" dir="2700000" algn="tl">
                  <a:srgbClr val="000000">
                    <a:alpha val="43137"/>
                  </a:srgbClr>
                </a:outerShdw>
              </a:effectLst>
            </a:endParaRPr>
          </a:p>
        </p:txBody>
      </p:sp>
      <p:sp>
        <p:nvSpPr>
          <p:cNvPr id="12" name="Text Box 2"/>
          <p:cNvSpPr txBox="1">
            <a:spLocks noChangeArrowheads="1"/>
          </p:cNvSpPr>
          <p:nvPr/>
        </p:nvSpPr>
        <p:spPr bwMode="auto">
          <a:xfrm>
            <a:off x="6777322" y="1052522"/>
            <a:ext cx="521745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ar-EG" sz="5400" b="1" dirty="0">
              <a:latin typeface="Tahoma" panose="020B0604030504040204" pitchFamily="34" charset="0"/>
            </a:endParaRPr>
          </a:p>
        </p:txBody>
      </p:sp>
      <p:sp>
        <p:nvSpPr>
          <p:cNvPr id="13" name="Text Box 3"/>
          <p:cNvSpPr txBox="1">
            <a:spLocks noChangeArrowheads="1"/>
          </p:cNvSpPr>
          <p:nvPr/>
        </p:nvSpPr>
        <p:spPr bwMode="auto">
          <a:xfrm>
            <a:off x="161369" y="1052528"/>
            <a:ext cx="661595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en-US" altLang="ar-EG" sz="4800" b="1" dirty="0">
              <a:solidFill>
                <a:srgbClr val="C00000"/>
              </a:solidFill>
              <a:latin typeface="Tahoma" panose="020B0604030504040204" pitchFamily="34" charset="0"/>
            </a:endParaRPr>
          </a:p>
        </p:txBody>
      </p:sp>
      <p:sp>
        <p:nvSpPr>
          <p:cNvPr id="11" name="Text Box 3"/>
          <p:cNvSpPr txBox="1">
            <a:spLocks noChangeArrowheads="1"/>
          </p:cNvSpPr>
          <p:nvPr/>
        </p:nvSpPr>
        <p:spPr bwMode="auto">
          <a:xfrm>
            <a:off x="179389" y="1557343"/>
            <a:ext cx="6417355" cy="4662815"/>
          </a:xfrm>
          <a:prstGeom prst="rect">
            <a:avLst/>
          </a:prstGeom>
          <a:noFill/>
          <a:ln w="9525">
            <a:noFill/>
            <a:miter lim="800000"/>
            <a:headEnd/>
            <a:tailEnd/>
          </a:ln>
        </p:spPr>
        <p:txBody>
          <a:bodyPr wrap="square">
            <a:spAutoFit/>
          </a:bodyPr>
          <a:lstStyle/>
          <a:p>
            <a:pPr algn="ctr" rtl="1" eaLnBrk="1" hangingPunct="1">
              <a:lnSpc>
                <a:spcPct val="110000"/>
              </a:lnSpc>
              <a:spcBef>
                <a:spcPct val="50000"/>
              </a:spcBef>
            </a:pPr>
            <a:r>
              <a:rPr lang="ar-SA" altLang="en-US" sz="5400" b="1" dirty="0">
                <a:solidFill>
                  <a:srgbClr val="C00000"/>
                </a:solidFill>
              </a:rPr>
              <a:t>ذو كسابتري كي إيو كى أجيوبنيفماتي كينين كي آ إي كى إسطوس إي أوناس طون إي أونون آمين الليلويا</a:t>
            </a:r>
            <a:r>
              <a:rPr lang="ar-EG" altLang="en-US" sz="5400" b="1" dirty="0">
                <a:solidFill>
                  <a:srgbClr val="C00000"/>
                </a:solidFill>
              </a:rPr>
              <a:t>.</a:t>
            </a:r>
            <a:endParaRPr lang="en-US" altLang="en-US" sz="5400" b="1" dirty="0">
              <a:solidFill>
                <a:srgbClr val="C00000"/>
              </a:solidFill>
            </a:endParaRPr>
          </a:p>
        </p:txBody>
      </p:sp>
      <p:sp>
        <p:nvSpPr>
          <p:cNvPr id="14" name="Rectangle 13"/>
          <p:cNvSpPr/>
          <p:nvPr/>
        </p:nvSpPr>
        <p:spPr>
          <a:xfrm>
            <a:off x="6988629" y="1557344"/>
            <a:ext cx="5006147" cy="4662815"/>
          </a:xfrm>
          <a:prstGeom prst="rect">
            <a:avLst/>
          </a:prstGeom>
        </p:spPr>
        <p:txBody>
          <a:bodyPr wrap="square">
            <a:spAutoFit/>
          </a:bodyPr>
          <a:lstStyle/>
          <a:p>
            <a:pPr algn="ctr" rtl="1">
              <a:lnSpc>
                <a:spcPct val="110000"/>
              </a:lnSpc>
              <a:spcBef>
                <a:spcPct val="50000"/>
              </a:spcBef>
            </a:pPr>
            <a:r>
              <a:rPr lang="ar-SA" altLang="en-US" sz="5400" b="1" dirty="0">
                <a:latin typeface="Simplified Arabic" pitchFamily="18" charset="-78"/>
                <a:cs typeface="Simplified Arabic" pitchFamily="18" charset="-78"/>
              </a:rPr>
              <a:t>المجد</a:t>
            </a:r>
            <a:r>
              <a:rPr lang="ar-EG" altLang="en-US" sz="5400" b="1" dirty="0">
                <a:latin typeface="Simplified Arabic" pitchFamily="18" charset="-78"/>
                <a:cs typeface="Simplified Arabic" pitchFamily="18" charset="-78"/>
              </a:rPr>
              <a:t>ُ</a:t>
            </a:r>
            <a:r>
              <a:rPr lang="ar-SA" altLang="en-US" sz="5400" b="1" dirty="0">
                <a:latin typeface="Simplified Arabic" pitchFamily="18" charset="-78"/>
                <a:cs typeface="Simplified Arabic" pitchFamily="18" charset="-78"/>
              </a:rPr>
              <a:t> للآب</a:t>
            </a:r>
            <a:r>
              <a:rPr lang="ar-EG" altLang="en-US" sz="5400" b="1" dirty="0">
                <a:latin typeface="Simplified Arabic" pitchFamily="18" charset="-78"/>
                <a:cs typeface="Simplified Arabic" pitchFamily="18" charset="-78"/>
              </a:rPr>
              <a:t>ِ</a:t>
            </a:r>
            <a:r>
              <a:rPr lang="ar-SA" altLang="en-US" sz="5400" b="1" dirty="0">
                <a:latin typeface="Simplified Arabic" pitchFamily="18" charset="-78"/>
                <a:cs typeface="Simplified Arabic" pitchFamily="18" charset="-78"/>
              </a:rPr>
              <a:t> وال</a:t>
            </a:r>
            <a:r>
              <a:rPr lang="ar-EG" altLang="en-US" sz="5400" b="1" dirty="0">
                <a:latin typeface="Simplified Arabic" pitchFamily="18" charset="-78"/>
                <a:cs typeface="Simplified Arabic" pitchFamily="18" charset="-78"/>
              </a:rPr>
              <a:t>ا</a:t>
            </a:r>
            <a:r>
              <a:rPr lang="ar-SA" altLang="en-US" sz="5400" b="1" dirty="0">
                <a:latin typeface="Simplified Arabic" pitchFamily="18" charset="-78"/>
                <a:cs typeface="Simplified Arabic" pitchFamily="18" charset="-78"/>
              </a:rPr>
              <a:t>بن</a:t>
            </a:r>
            <a:r>
              <a:rPr lang="ar-EG" altLang="en-US" sz="5400" b="1" dirty="0">
                <a:latin typeface="Simplified Arabic" pitchFamily="18" charset="-78"/>
                <a:cs typeface="Simplified Arabic" pitchFamily="18" charset="-78"/>
              </a:rPr>
              <a:t>ِ</a:t>
            </a:r>
            <a:r>
              <a:rPr lang="ar-SA" altLang="en-US" sz="5400" b="1" dirty="0">
                <a:latin typeface="Simplified Arabic" pitchFamily="18" charset="-78"/>
                <a:cs typeface="Simplified Arabic" pitchFamily="18" charset="-78"/>
              </a:rPr>
              <a:t> والروح</a:t>
            </a:r>
            <a:r>
              <a:rPr lang="ar-EG" altLang="en-US" sz="5400" b="1" dirty="0">
                <a:latin typeface="Simplified Arabic" pitchFamily="18" charset="-78"/>
                <a:cs typeface="Simplified Arabic" pitchFamily="18" charset="-78"/>
              </a:rPr>
              <a:t>ِ</a:t>
            </a:r>
            <a:r>
              <a:rPr lang="ar-SA" altLang="en-US" sz="5400" b="1" dirty="0">
                <a:latin typeface="Simplified Arabic" pitchFamily="18" charset="-78"/>
                <a:cs typeface="Simplified Arabic" pitchFamily="18" charset="-78"/>
              </a:rPr>
              <a:t> القدس</a:t>
            </a:r>
            <a:r>
              <a:rPr lang="ar-EG" altLang="en-US" sz="5400" b="1" dirty="0">
                <a:latin typeface="Simplified Arabic" pitchFamily="18" charset="-78"/>
                <a:cs typeface="Simplified Arabic" pitchFamily="18" charset="-78"/>
              </a:rPr>
              <a:t>ِ،</a:t>
            </a:r>
            <a:r>
              <a:rPr lang="ar-SA" altLang="en-US" sz="5400" b="1" dirty="0">
                <a:latin typeface="Simplified Arabic" pitchFamily="18" charset="-78"/>
                <a:cs typeface="Simplified Arabic" pitchFamily="18" charset="-78"/>
              </a:rPr>
              <a:t> الآن</a:t>
            </a:r>
            <a:r>
              <a:rPr lang="ar-EG" altLang="en-US" sz="5400" b="1" dirty="0">
                <a:latin typeface="Simplified Arabic" pitchFamily="18" charset="-78"/>
                <a:cs typeface="Simplified Arabic" pitchFamily="18" charset="-78"/>
              </a:rPr>
              <a:t>َ</a:t>
            </a:r>
            <a:r>
              <a:rPr lang="ar-SA" altLang="en-US" sz="5400" b="1" dirty="0">
                <a:latin typeface="Simplified Arabic" pitchFamily="18" charset="-78"/>
                <a:cs typeface="Simplified Arabic" pitchFamily="18" charset="-78"/>
              </a:rPr>
              <a:t> وكل</a:t>
            </a:r>
            <a:r>
              <a:rPr lang="ar-EG" altLang="en-US" sz="5400" b="1" dirty="0">
                <a:latin typeface="Simplified Arabic" pitchFamily="18" charset="-78"/>
                <a:cs typeface="Simplified Arabic" pitchFamily="18" charset="-78"/>
              </a:rPr>
              <a:t>َّ</a:t>
            </a:r>
            <a:r>
              <a:rPr lang="ar-SA" altLang="en-US" sz="5400" b="1" dirty="0">
                <a:latin typeface="Simplified Arabic" pitchFamily="18" charset="-78"/>
                <a:cs typeface="Simplified Arabic" pitchFamily="18" charset="-78"/>
              </a:rPr>
              <a:t> أوان</a:t>
            </a:r>
            <a:r>
              <a:rPr lang="ar-EG" altLang="en-US" sz="5400" b="1" dirty="0">
                <a:latin typeface="Simplified Arabic" pitchFamily="18" charset="-78"/>
                <a:cs typeface="Simplified Arabic" pitchFamily="18" charset="-78"/>
              </a:rPr>
              <a:t>ٍ</a:t>
            </a:r>
            <a:r>
              <a:rPr lang="ar-SA" altLang="en-US" sz="5400" b="1" dirty="0">
                <a:latin typeface="Simplified Arabic" pitchFamily="18" charset="-78"/>
                <a:cs typeface="Simplified Arabic" pitchFamily="18" charset="-78"/>
              </a:rPr>
              <a:t> وإلى دهر</a:t>
            </a:r>
            <a:r>
              <a:rPr lang="ar-EG" altLang="en-US" sz="5400" b="1" dirty="0">
                <a:latin typeface="Simplified Arabic" pitchFamily="18" charset="-78"/>
                <a:cs typeface="Simplified Arabic" pitchFamily="18" charset="-78"/>
              </a:rPr>
              <a:t>ِ</a:t>
            </a:r>
            <a:r>
              <a:rPr lang="ar-SA" altLang="en-US" sz="5400" b="1" dirty="0">
                <a:latin typeface="Simplified Arabic" pitchFamily="18" charset="-78"/>
                <a:cs typeface="Simplified Arabic" pitchFamily="18" charset="-78"/>
              </a:rPr>
              <a:t> الدهور</a:t>
            </a:r>
            <a:r>
              <a:rPr lang="ar-EG" altLang="en-US" sz="5400" b="1" dirty="0">
                <a:latin typeface="Simplified Arabic" pitchFamily="18" charset="-78"/>
                <a:cs typeface="Simplified Arabic" pitchFamily="18" charset="-78"/>
              </a:rPr>
              <a:t>ِ</a:t>
            </a:r>
            <a:r>
              <a:rPr lang="ar-SA" altLang="en-US" sz="5400" b="1" dirty="0">
                <a:latin typeface="Simplified Arabic" pitchFamily="18" charset="-78"/>
                <a:cs typeface="Simplified Arabic" pitchFamily="18" charset="-78"/>
              </a:rPr>
              <a:t> آمين </a:t>
            </a:r>
            <a:r>
              <a:rPr lang="en-US" altLang="en-US" sz="5400" b="1" dirty="0">
                <a:latin typeface="Simplified Arabic" pitchFamily="18" charset="-78"/>
                <a:cs typeface="Simplified Arabic" pitchFamily="18" charset="-78"/>
              </a:rPr>
              <a:t>  </a:t>
            </a:r>
            <a:r>
              <a:rPr lang="ar-SA" altLang="en-US" sz="5400" b="1" dirty="0">
                <a:latin typeface="Simplified Arabic" pitchFamily="18" charset="-78"/>
                <a:cs typeface="Simplified Arabic" pitchFamily="18" charset="-78"/>
              </a:rPr>
              <a:t>هلليلويا.</a:t>
            </a:r>
            <a:endParaRPr lang="en-US" altLang="en-US" sz="5400" b="1" dirty="0">
              <a:latin typeface="Simplified Arabic" pitchFamily="18" charset="-78"/>
              <a:cs typeface="Simplified Arabic" pitchFamily="18" charset="-78"/>
            </a:endParaRPr>
          </a:p>
        </p:txBody>
      </p:sp>
    </p:spTree>
    <p:extLst>
      <p:ext uri="{BB962C8B-B14F-4D97-AF65-F5344CB8AC3E}">
        <p14:creationId xmlns:p14="http://schemas.microsoft.com/office/powerpoint/2010/main" val="335387129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13"/>
                                        </p:tgtEl>
                                        <p:attrNameLst>
                                          <p:attrName>style.visibility</p:attrName>
                                        </p:attrNameLst>
                                      </p:cBhvr>
                                      <p:to>
                                        <p:strVal val="visible"/>
                                      </p:to>
                                    </p:set>
                                    <p:animEffect transition="in" filter="fade">
                                      <p:cBhvr>
                                        <p:cTn id="1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txBox="1">
            <a:spLocks/>
          </p:cNvSpPr>
          <p:nvPr/>
        </p:nvSpPr>
        <p:spPr>
          <a:xfrm>
            <a:off x="0" y="0"/>
            <a:ext cx="12192000" cy="6858000"/>
          </a:xfrm>
          <a:prstGeom prst="rect">
            <a:avLst/>
          </a:prstGeom>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rtl="1"/>
            <a:r>
              <a:rPr lang="ar-EG" sz="5400" b="1" u="sng" dirty="0">
                <a:solidFill>
                  <a:srgbClr val="C00000"/>
                </a:solidFill>
                <a:latin typeface="Yousef  bkw Circle mhairy" panose="02000000000000000000" pitchFamily="2" charset="-78"/>
                <a:cs typeface="Yousef  bkw Circle mhairy" panose="02000000000000000000" pitchFamily="2" charset="-78"/>
              </a:rPr>
              <a:t>صلاة الشكر</a:t>
            </a:r>
            <a:endParaRPr lang="ar-EG" sz="5400" b="1" u="sng" kern="10" dirty="0">
              <a:ln w="19050">
                <a:solidFill>
                  <a:srgbClr val="99CCFF"/>
                </a:solidFill>
                <a:round/>
                <a:headEnd/>
                <a:tailEnd/>
              </a:ln>
              <a:solidFill>
                <a:srgbClr val="C00000"/>
              </a:solidFill>
              <a:effectLst>
                <a:outerShdw dist="35921" dir="2700000" algn="ctr" rotWithShape="0">
                  <a:srgbClr val="990000"/>
                </a:outerShdw>
              </a:effectLst>
              <a:latin typeface="Yousef  bkw Circle mhairy" panose="02000000000000000000" pitchFamily="2" charset="-78"/>
              <a:cs typeface="Yousef  bkw Circle mhairy" panose="02000000000000000000" pitchFamily="2" charset="-78"/>
            </a:endParaRPr>
          </a:p>
          <a:p>
            <a:pPr rtl="1"/>
            <a:r>
              <a:rPr lang="ar-EG" sz="5400" b="1" dirty="0">
                <a:solidFill>
                  <a:srgbClr val="C00000"/>
                </a:solidFill>
                <a:latin typeface="Yousef  bkw Circle mhairy" panose="02000000000000000000" pitchFamily="2" charset="-78"/>
                <a:cs typeface="Yousef  bkw Circle mhairy" panose="02000000000000000000" pitchFamily="2" charset="-78"/>
              </a:rPr>
              <a:t>الكاهن: </a:t>
            </a:r>
            <a:r>
              <a:rPr lang="ar-EG" sz="5400" b="1" dirty="0"/>
              <a:t>السلام لجميعكم</a:t>
            </a:r>
            <a:br>
              <a:rPr lang="ar-EG" sz="5400" b="1" dirty="0"/>
            </a:br>
            <a:r>
              <a:rPr lang="ar-EG" altLang="ar-EG" sz="5400" b="1" dirty="0">
                <a:solidFill>
                  <a:srgbClr val="C00000"/>
                </a:solidFill>
                <a:latin typeface="Yousef  bkw Circle mhairy" panose="02000000000000000000" pitchFamily="2" charset="-78"/>
                <a:cs typeface="Yousef  bkw Circle mhairy" panose="02000000000000000000" pitchFamily="2" charset="-78"/>
              </a:rPr>
              <a:t>الشعب: </a:t>
            </a:r>
            <a:r>
              <a:rPr lang="ar-EG" sz="5400" b="1" dirty="0"/>
              <a:t>ولروحك أيضاً</a:t>
            </a:r>
            <a:br>
              <a:rPr lang="ar-EG" sz="5400" b="1" dirty="0"/>
            </a:br>
            <a:r>
              <a:rPr lang="ar-EG" sz="5400" b="1" dirty="0">
                <a:solidFill>
                  <a:srgbClr val="C00000"/>
                </a:solidFill>
                <a:latin typeface="Yousef  bkw Circle mhairy" panose="02000000000000000000" pitchFamily="2" charset="-78"/>
                <a:cs typeface="Yousef  bkw Circle mhairy" panose="02000000000000000000" pitchFamily="2" charset="-78"/>
              </a:rPr>
              <a:t>الكاهن: </a:t>
            </a:r>
            <a:r>
              <a:rPr lang="ar-EG" sz="5400" b="1" dirty="0"/>
              <a:t>يا الله الرحيم واهب الخيرات </a:t>
            </a:r>
            <a:br>
              <a:rPr lang="ar-EG" sz="5400" b="1" dirty="0"/>
            </a:br>
            <a:r>
              <a:rPr lang="ar-EG" sz="5400" b="1" dirty="0"/>
              <a:t>أبو ربنا وإلهنا ومخلصنا يسوع المسيح، </a:t>
            </a:r>
            <a:br>
              <a:rPr lang="ar-EG" sz="5400" b="1" dirty="0"/>
            </a:br>
            <a:r>
              <a:rPr lang="ar-EG" sz="5400" b="1" dirty="0"/>
              <a:t>نشكرك في كل حال، لأنك سترتنا، وساعدتنا وحفظتنا، </a:t>
            </a:r>
            <a:br>
              <a:rPr lang="ar-EG" sz="5400" b="1" dirty="0"/>
            </a:br>
            <a:r>
              <a:rPr lang="ar-EG" sz="5400" b="1" dirty="0"/>
              <a:t>وأشفقت علينا، وأتيت بنا إلي هذه الساعة </a:t>
            </a:r>
            <a:br>
              <a:rPr lang="ar-EG" sz="5400" b="1" dirty="0"/>
            </a:br>
            <a:r>
              <a:rPr lang="ar-EG" sz="5400" b="1" dirty="0"/>
              <a:t>نطلب من صلاحك يا محب</a:t>
            </a:r>
            <a:endParaRPr lang="ar-EG" sz="5400" b="1" kern="10" dirty="0">
              <a:ln w="19050">
                <a:solidFill>
                  <a:srgbClr val="99CCFF"/>
                </a:solidFill>
                <a:round/>
                <a:headEnd/>
                <a:tailEnd/>
              </a:ln>
              <a:effectLst>
                <a:outerShdw dist="35921" dir="2700000" algn="ctr" rotWithShape="0">
                  <a:srgbClr val="990000"/>
                </a:outerShdw>
              </a:effectLst>
              <a:latin typeface="Yousef  bkw Circle mhairy" panose="02000000000000000000" pitchFamily="2" charset="-78"/>
              <a:cs typeface="Yousef  bkw Circle mhairy" panose="02000000000000000000" pitchFamily="2" charset="-78"/>
            </a:endParaRPr>
          </a:p>
        </p:txBody>
      </p:sp>
    </p:spTree>
    <p:extLst>
      <p:ext uri="{BB962C8B-B14F-4D97-AF65-F5344CB8AC3E}">
        <p14:creationId xmlns:p14="http://schemas.microsoft.com/office/powerpoint/2010/main" val="318278441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txBox="1">
            <a:spLocks/>
          </p:cNvSpPr>
          <p:nvPr/>
        </p:nvSpPr>
        <p:spPr>
          <a:xfrm>
            <a:off x="0" y="0"/>
            <a:ext cx="12192000" cy="6858000"/>
          </a:xfrm>
          <a:prstGeom prst="rect">
            <a:avLst/>
          </a:prstGeom>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rtl="1"/>
            <a:r>
              <a:rPr lang="ar-EG" b="1" u="sng" dirty="0">
                <a:solidFill>
                  <a:srgbClr val="C00000"/>
                </a:solidFill>
                <a:latin typeface="Yousef  bkw Circle mhairy" panose="02000000000000000000" pitchFamily="2" charset="-78"/>
                <a:cs typeface="Yousef  bkw Circle mhairy" panose="02000000000000000000" pitchFamily="2" charset="-78"/>
              </a:rPr>
              <a:t>صلاة الشكر</a:t>
            </a:r>
          </a:p>
          <a:p>
            <a:pPr rtl="1"/>
            <a:endParaRPr lang="ar-EG" altLang="ar-EG" b="1" u="sng" dirty="0">
              <a:cs typeface="Yousef  bkw Circle mhairy" panose="02000000000000000000" pitchFamily="2" charset="-78"/>
            </a:endParaRPr>
          </a:p>
          <a:p>
            <a:pPr rtl="1"/>
            <a:r>
              <a:rPr lang="ar-EG" altLang="ar-EG" b="1" dirty="0"/>
              <a:t>	امنحنا أن نكمل هذا اليوم المقدس ،                 وكل أيام حياتنا في سلامٍ بمخافتك </a:t>
            </a:r>
            <a:br>
              <a:rPr lang="ar-EG" altLang="ar-EG" b="1" dirty="0"/>
            </a:br>
            <a:r>
              <a:rPr lang="ar-EG" altLang="ar-EG" b="1" dirty="0"/>
              <a:t>	باركنا ، وبارك شعبك ، وبارك هذه القرابين أبعد عنا كل تجربةٍ وكل شرٍ وارزقنا كل خيرٍ                بنعمة ربنا يسوع المسيح                                 آمين</a:t>
            </a:r>
            <a:endParaRPr lang="ar-EG" b="1" u="sng" kern="10" dirty="0">
              <a:ln w="19050">
                <a:solidFill>
                  <a:srgbClr val="99CCFF"/>
                </a:solidFill>
                <a:round/>
                <a:headEnd/>
                <a:tailEnd/>
              </a:ln>
              <a:effectLst>
                <a:outerShdw dist="35921" dir="2700000" algn="ctr" rotWithShape="0">
                  <a:srgbClr val="990000"/>
                </a:outerShdw>
              </a:effectLst>
              <a:latin typeface="Yousef  bkw Circle mhairy" panose="02000000000000000000" pitchFamily="2" charset="-78"/>
              <a:cs typeface="Yousef  bkw Circle mhairy" panose="02000000000000000000" pitchFamily="2" charset="-78"/>
            </a:endParaRPr>
          </a:p>
        </p:txBody>
      </p:sp>
    </p:spTree>
    <p:extLst>
      <p:ext uri="{BB962C8B-B14F-4D97-AF65-F5344CB8AC3E}">
        <p14:creationId xmlns:p14="http://schemas.microsoft.com/office/powerpoint/2010/main" val="318278441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txBox="1">
            <a:spLocks/>
          </p:cNvSpPr>
          <p:nvPr/>
        </p:nvSpPr>
        <p:spPr>
          <a:xfrm>
            <a:off x="0" y="0"/>
            <a:ext cx="12192000" cy="6858000"/>
          </a:xfrm>
          <a:prstGeom prst="rect">
            <a:avLst/>
          </a:prstGeom>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rtl="1"/>
            <a:r>
              <a:rPr lang="ar-EG" sz="5400" b="1" u="sng" kern="10" dirty="0">
                <a:solidFill>
                  <a:srgbClr val="C00000"/>
                </a:solidFill>
                <a:latin typeface="Yousef  bkw Circle mhairy" panose="02000000000000000000" pitchFamily="2" charset="-78"/>
                <a:cs typeface="Yousef  bkw Circle mhairy" panose="02000000000000000000" pitchFamily="2" charset="-78"/>
              </a:rPr>
              <a:t>صلاة لطلب المغفرة</a:t>
            </a:r>
            <a:endParaRPr lang="en-US" sz="5400" b="1" u="sng" kern="10" dirty="0">
              <a:solidFill>
                <a:srgbClr val="C00000"/>
              </a:solidFill>
              <a:latin typeface="Yousef  bkw Circle mhairy" panose="02000000000000000000" pitchFamily="2" charset="-78"/>
              <a:cs typeface="Yousef  bkw Circle mhairy" panose="02000000000000000000" pitchFamily="2" charset="-78"/>
            </a:endParaRPr>
          </a:p>
          <a:p>
            <a:pPr rtl="1"/>
            <a:endParaRPr lang="en-US" sz="5400" b="1" kern="10" dirty="0">
              <a:effectLst>
                <a:outerShdw dist="35921" dir="2700000" algn="ctr" rotWithShape="0">
                  <a:srgbClr val="C0C0C0">
                    <a:alpha val="79999"/>
                  </a:srgbClr>
                </a:outerShdw>
              </a:effectLst>
              <a:latin typeface="Yousef  bkw Circle mhairy" panose="02000000000000000000" pitchFamily="2" charset="-78"/>
              <a:cs typeface="Yousef  bkw Circle mhairy" panose="02000000000000000000" pitchFamily="2" charset="-78"/>
            </a:endParaRPr>
          </a:p>
          <a:p>
            <a:pPr rtl="1"/>
            <a:r>
              <a:rPr lang="ar-EG" altLang="ar-EG" sz="5400" b="1" dirty="0"/>
              <a:t>أيها السيدُ الربُ يسوع ُالمسيح، الابنُ الوحيد وكلمة الله الآب، الذي غفرَ كل خطايانا، بآلامه المخلصة المحيية، </a:t>
            </a:r>
            <a:br>
              <a:rPr lang="en-US" altLang="ar-EG" sz="5400" b="1" dirty="0"/>
            </a:br>
            <a:r>
              <a:rPr lang="ar-EG" altLang="ar-EG" sz="5400" b="1" dirty="0"/>
              <a:t>الذي نفخ في وجه تلاميذه القديسين ورسله الأطهار قائلاً : </a:t>
            </a:r>
            <a:br>
              <a:rPr lang="ar-EG" altLang="ar-EG" sz="5400" b="1" dirty="0"/>
            </a:br>
            <a:r>
              <a:rPr lang="ar-EG" altLang="ar-EG" sz="5400" b="1" dirty="0"/>
              <a:t>اقبلوا الروح القدس، من غفرتم خطاياه </a:t>
            </a:r>
            <a:br>
              <a:rPr lang="ar-EG" altLang="ar-EG" sz="5400" b="1" dirty="0"/>
            </a:br>
            <a:r>
              <a:rPr lang="ar-EG" altLang="ar-EG" sz="5400" b="1" dirty="0"/>
              <a:t>تُغفر له ومن منعتم عنه الغفران، يمنع عنه</a:t>
            </a:r>
            <a:endParaRPr lang="en-US" altLang="ar-EG" sz="5400" b="1" dirty="0"/>
          </a:p>
          <a:p>
            <a:pPr rtl="1"/>
            <a:endParaRPr lang="en-US" sz="5400" b="1" kern="10" dirty="0">
              <a:effectLst>
                <a:outerShdw dist="35921" dir="2700000" algn="ctr" rotWithShape="0">
                  <a:srgbClr val="C0C0C0">
                    <a:alpha val="79999"/>
                  </a:srgbClr>
                </a:outerShdw>
              </a:effectLst>
              <a:latin typeface="Yousef  bkw Circle mhairy" panose="02000000000000000000" pitchFamily="2" charset="-78"/>
              <a:cs typeface="Yousef  bkw Circle mhairy" panose="02000000000000000000" pitchFamily="2" charset="-78"/>
            </a:endParaRPr>
          </a:p>
        </p:txBody>
      </p:sp>
    </p:spTree>
    <p:extLst>
      <p:ext uri="{BB962C8B-B14F-4D97-AF65-F5344CB8AC3E}">
        <p14:creationId xmlns:p14="http://schemas.microsoft.com/office/powerpoint/2010/main" val="42432130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4" name="Picture 9" descr="200px-Cristo_crucificado.jpg"/>
          <p:cNvPicPr>
            <a:picLocks noChangeAspect="1"/>
          </p:cNvPicPr>
          <p:nvPr/>
        </p:nvPicPr>
        <p:blipFill>
          <a:blip r:embed="rId2" cstate="print"/>
          <a:srcRect/>
          <a:stretch>
            <a:fillRect/>
          </a:stretch>
        </p:blipFill>
        <p:spPr bwMode="auto">
          <a:xfrm>
            <a:off x="10" y="15"/>
            <a:ext cx="3407833" cy="5516563"/>
          </a:xfrm>
          <a:prstGeom prst="rect">
            <a:avLst/>
          </a:prstGeom>
          <a:noFill/>
          <a:ln w="9525">
            <a:noFill/>
            <a:miter lim="800000"/>
            <a:headEnd/>
            <a:tailEnd/>
          </a:ln>
        </p:spPr>
      </p:pic>
      <p:sp>
        <p:nvSpPr>
          <p:cNvPr id="3" name="TextBox 2"/>
          <p:cNvSpPr txBox="1"/>
          <p:nvPr/>
        </p:nvSpPr>
        <p:spPr>
          <a:xfrm>
            <a:off x="5107577" y="15904"/>
            <a:ext cx="6193645" cy="6863417"/>
          </a:xfrm>
          <a:prstGeom prst="rect">
            <a:avLst/>
          </a:prstGeom>
          <a:noFill/>
        </p:spPr>
        <p:txBody>
          <a:bodyPr wrap="square" rtlCol="0">
            <a:spAutoFit/>
          </a:bodyPr>
          <a:lstStyle/>
          <a:p>
            <a:r>
              <a:rPr lang="ar-EG" sz="4400" b="1" dirty="0"/>
              <a:t>لك القوه و المجد و البركه و العزه الي الابد امين . عمانوئيل الهنا و ملكنا .</a:t>
            </a:r>
          </a:p>
          <a:p>
            <a:endParaRPr lang="ar-EG" sz="4400" b="1" dirty="0"/>
          </a:p>
          <a:p>
            <a:r>
              <a:rPr lang="ar-EG" sz="4400" b="1" dirty="0"/>
              <a:t>لك القوه و المجد و البركه و العزه الي الابد امين . يا ربي يسوع المسيح مخلصنا الصالح .</a:t>
            </a:r>
          </a:p>
          <a:p>
            <a:r>
              <a:rPr lang="ar-EG" sz="4400" b="1" dirty="0"/>
              <a:t> </a:t>
            </a:r>
          </a:p>
          <a:p>
            <a:r>
              <a:rPr lang="ar-EG" sz="4400" b="1" dirty="0"/>
              <a:t>لك القوه و المجد و البركه و العزه . الي الابد امين .</a:t>
            </a:r>
            <a:endParaRPr lang="en-US" sz="4400" b="1" dirty="0"/>
          </a:p>
        </p:txBody>
      </p:sp>
    </p:spTree>
    <p:extLst>
      <p:ext uri="{BB962C8B-B14F-4D97-AF65-F5344CB8AC3E}">
        <p14:creationId xmlns:p14="http://schemas.microsoft.com/office/powerpoint/2010/main" val="256204864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txBox="1">
            <a:spLocks/>
          </p:cNvSpPr>
          <p:nvPr/>
        </p:nvSpPr>
        <p:spPr>
          <a:xfrm>
            <a:off x="0" y="0"/>
            <a:ext cx="12192000" cy="6858000"/>
          </a:xfrm>
          <a:prstGeom prst="rect">
            <a:avLst/>
          </a:prstGeom>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rtl="1"/>
            <a:r>
              <a:rPr lang="ar-EG" altLang="ar-EG" sz="4000" b="1" dirty="0">
                <a:latin typeface="Yousef  bkw Circle mhairy" panose="02000000000000000000" pitchFamily="2" charset="-78"/>
                <a:cs typeface="Yousef  bkw Circle mhairy" panose="02000000000000000000" pitchFamily="2" charset="-78"/>
              </a:rPr>
              <a:t>نسألك يا محب البشر، من أجلي أنا الخاطئ </a:t>
            </a:r>
            <a:br>
              <a:rPr lang="ar-EG" altLang="ar-EG" sz="4000" b="1" dirty="0">
                <a:latin typeface="Yousef  bkw Circle mhairy" panose="02000000000000000000" pitchFamily="2" charset="-78"/>
                <a:cs typeface="Yousef  bkw Circle mhairy" panose="02000000000000000000" pitchFamily="2" charset="-78"/>
              </a:rPr>
            </a:br>
            <a:r>
              <a:rPr lang="ar-EG" altLang="ar-EG" sz="4000" b="1" dirty="0">
                <a:latin typeface="Yousef  bkw Circle mhairy" panose="02000000000000000000" pitchFamily="2" charset="-78"/>
                <a:cs typeface="Yousef  bkw Circle mhairy" panose="02000000000000000000" pitchFamily="2" charset="-78"/>
              </a:rPr>
              <a:t>	ومن أجل إخوتي وأخواتي نحن المنحنين</a:t>
            </a:r>
            <a:br>
              <a:rPr lang="ar-EG" altLang="ar-EG" sz="4000" b="1" dirty="0">
                <a:latin typeface="Yousef  bkw Circle mhairy" panose="02000000000000000000" pitchFamily="2" charset="-78"/>
                <a:cs typeface="Yousef  bkw Circle mhairy" panose="02000000000000000000" pitchFamily="2" charset="-78"/>
              </a:rPr>
            </a:br>
            <a:r>
              <a:rPr lang="ar-EG" altLang="ar-EG" sz="4000" b="1" dirty="0">
                <a:latin typeface="Yousef  bkw Circle mhairy" panose="02000000000000000000" pitchFamily="2" charset="-78"/>
                <a:cs typeface="Yousef  bkw Circle mhairy" panose="02000000000000000000" pitchFamily="2" charset="-78"/>
              </a:rPr>
              <a:t> 	أمام مجدك القدوس، ارحمنا واغفر خطايانا التي ارتكبناها بالفكر والقول والفعل والإهمال </a:t>
            </a:r>
            <a:br>
              <a:rPr lang="ar-EG" altLang="ar-EG" sz="4000" b="1" dirty="0">
                <a:latin typeface="Yousef  bkw Circle mhairy" panose="02000000000000000000" pitchFamily="2" charset="-78"/>
                <a:cs typeface="Yousef  bkw Circle mhairy" panose="02000000000000000000" pitchFamily="2" charset="-78"/>
              </a:rPr>
            </a:br>
            <a:r>
              <a:rPr lang="ar-EG" altLang="ar-EG" sz="4000" b="1" dirty="0">
                <a:latin typeface="Yousef  bkw Circle mhairy" panose="02000000000000000000" pitchFamily="2" charset="-78"/>
                <a:cs typeface="Yousef  bkw Circle mhairy" panose="02000000000000000000" pitchFamily="2" charset="-78"/>
              </a:rPr>
              <a:t>	اغفرها لنا، بالسلطان الذي أعطيته لكنيستك المقدسة : الرسل الأطهار، والقديس ومرقس الإنجيلي وآباء المجامع المسكونية وشخصي الضعيف باسم الثالوث القدوس الآب والابن والروح القدس الإله الواحد آمين</a:t>
            </a:r>
            <a:endParaRPr lang="en-US" sz="4000" b="1" kern="10" dirty="0">
              <a:effectLst>
                <a:outerShdw dist="35921" dir="2700000" algn="ctr" rotWithShape="0">
                  <a:srgbClr val="C0C0C0">
                    <a:alpha val="79999"/>
                  </a:srgbClr>
                </a:outerShdw>
              </a:effectLst>
              <a:latin typeface="Yousef  bkw Circle mhairy" panose="02000000000000000000" pitchFamily="2" charset="-78"/>
              <a:cs typeface="Yousef  bkw Circle mhairy" panose="02000000000000000000" pitchFamily="2" charset="-78"/>
            </a:endParaRPr>
          </a:p>
        </p:txBody>
      </p:sp>
    </p:spTree>
    <p:extLst>
      <p:ext uri="{BB962C8B-B14F-4D97-AF65-F5344CB8AC3E}">
        <p14:creationId xmlns:p14="http://schemas.microsoft.com/office/powerpoint/2010/main" val="128072985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txBox="1">
            <a:spLocks/>
          </p:cNvSpPr>
          <p:nvPr/>
        </p:nvSpPr>
        <p:spPr>
          <a:xfrm>
            <a:off x="0" y="0"/>
            <a:ext cx="12192000" cy="6858000"/>
          </a:xfrm>
          <a:prstGeom prst="rect">
            <a:avLst/>
          </a:prstGeom>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rtl="1"/>
            <a:endParaRPr lang="en-US" sz="4800" kern="10" dirty="0">
              <a:effectLst>
                <a:outerShdw dist="35921" dir="2700000" algn="ctr" rotWithShape="0">
                  <a:srgbClr val="C0C0C0">
                    <a:alpha val="79999"/>
                  </a:srgbClr>
                </a:outerShdw>
              </a:effectLst>
              <a:latin typeface="Yousef  bkw Circle mhairy" panose="02000000000000000000" pitchFamily="2" charset="-78"/>
              <a:cs typeface="Yousef  bkw Circle mhairy" panose="02000000000000000000" pitchFamily="2" charset="-78"/>
            </a:endParaRPr>
          </a:p>
        </p:txBody>
      </p:sp>
      <p:sp>
        <p:nvSpPr>
          <p:cNvPr id="5" name="Rectangle 3"/>
          <p:cNvSpPr>
            <a:spLocks noChangeArrowheads="1"/>
          </p:cNvSpPr>
          <p:nvPr/>
        </p:nvSpPr>
        <p:spPr bwMode="auto">
          <a:xfrm>
            <a:off x="-100012" y="5913438"/>
            <a:ext cx="12273027" cy="830262"/>
          </a:xfrm>
          <a:prstGeom prst="rect">
            <a:avLst/>
          </a:prstGeom>
          <a:noFill/>
          <a:ln w="12700">
            <a:noFill/>
            <a:miter lim="800000"/>
            <a:headEnd type="none" w="sm" len="sm"/>
            <a:tailEnd type="none" w="sm" len="sm"/>
          </a:ln>
        </p:spPr>
        <p:txBody>
          <a:bodyPr wrap="square" anchor="ctr">
            <a:spAutoFit/>
          </a:bodyPr>
          <a:lstStyle/>
          <a:p>
            <a:pPr algn="ctr" rtl="1" eaLnBrk="1" hangingPunct="1"/>
            <a:endParaRPr lang="ar-SA" altLang="zh-CN" sz="4800" b="1">
              <a:solidFill>
                <a:schemeClr val="bg1"/>
              </a:solidFill>
            </a:endParaRPr>
          </a:p>
        </p:txBody>
      </p:sp>
      <p:sp>
        <p:nvSpPr>
          <p:cNvPr id="7" name="Rectangle 1"/>
          <p:cNvSpPr>
            <a:spLocks noChangeArrowheads="1"/>
          </p:cNvSpPr>
          <p:nvPr/>
        </p:nvSpPr>
        <p:spPr bwMode="auto">
          <a:xfrm>
            <a:off x="3" y="6"/>
            <a:ext cx="12173015" cy="4708981"/>
          </a:xfrm>
          <a:prstGeom prst="rect">
            <a:avLst/>
          </a:prstGeom>
          <a:noFill/>
          <a:ln w="9525">
            <a:noFill/>
            <a:miter lim="800000"/>
            <a:headEnd/>
            <a:tailEnd/>
          </a:ln>
        </p:spPr>
        <p:txBody>
          <a:bodyPr wrap="square">
            <a:spAutoFit/>
          </a:bodyPr>
          <a:lstStyle/>
          <a:p>
            <a:pPr algn="ctr" rtl="1" eaLnBrk="1" hangingPunct="1"/>
            <a:endParaRPr lang="ar-EG" altLang="zh-CN" sz="6000" b="1" dirty="0"/>
          </a:p>
          <a:p>
            <a:pPr algn="ctr" rtl="1" eaLnBrk="1" hangingPunct="1"/>
            <a:endParaRPr lang="ar-EG" altLang="zh-CN" sz="6000" b="1" dirty="0"/>
          </a:p>
          <a:p>
            <a:pPr algn="ctr" rtl="1" eaLnBrk="1" hangingPunct="1"/>
            <a:r>
              <a:rPr lang="ar-EG" altLang="zh-CN" sz="6000" b="1" dirty="0"/>
              <a:t>+ </a:t>
            </a:r>
            <a:r>
              <a:rPr lang="ar-SA" altLang="zh-CN" sz="6000" b="1" dirty="0"/>
              <a:t>تين أو أشت إمموك أو بي إخريستوس نيم بيك يوت إن أغاثوس نيم بي إبنفما إثؤواف جى أ</a:t>
            </a:r>
            <a:r>
              <a:rPr lang="ar-EG" altLang="zh-CN" sz="6000" b="1" dirty="0"/>
              <a:t>ك ايك</a:t>
            </a:r>
            <a:r>
              <a:rPr lang="ar-SA" altLang="zh-CN" sz="6000" b="1" dirty="0"/>
              <a:t> </a:t>
            </a:r>
            <a:r>
              <a:rPr lang="ar-EG" altLang="zh-CN" sz="6000" b="1" dirty="0"/>
              <a:t>أك</a:t>
            </a:r>
            <a:r>
              <a:rPr lang="ar-SA" altLang="zh-CN" sz="6000" b="1" dirty="0"/>
              <a:t>سوتي إممون </a:t>
            </a:r>
            <a:r>
              <a:rPr lang="ar-EG" altLang="zh-CN" sz="6000" b="1" dirty="0"/>
              <a:t>ناى نان. </a:t>
            </a:r>
            <a:endParaRPr lang="en-US" altLang="zh-CN" sz="6000" b="1" dirty="0">
              <a:ea typeface="SimSun" pitchFamily="2" charset="-122"/>
            </a:endParaRPr>
          </a:p>
        </p:txBody>
      </p:sp>
    </p:spTree>
    <p:extLst>
      <p:ext uri="{BB962C8B-B14F-4D97-AF65-F5344CB8AC3E}">
        <p14:creationId xmlns:p14="http://schemas.microsoft.com/office/powerpoint/2010/main" val="128072985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AE822-1AFF-DF4E-A331-FDEE1F55DBDF}"/>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86B2278B-4986-1C4A-9EEA-10AA1B2C1553}"/>
              </a:ext>
            </a:extLst>
          </p:cNvPr>
          <p:cNvSpPr>
            <a:spLocks noGrp="1"/>
          </p:cNvSpPr>
          <p:nvPr>
            <p:ph type="subTitle" idx="1"/>
          </p:nvPr>
        </p:nvSpPr>
        <p:spPr/>
        <p:txBody>
          <a:bodyPr/>
          <a:lstStyle/>
          <a:p>
            <a:endParaRPr lang="en-US"/>
          </a:p>
        </p:txBody>
      </p:sp>
      <p:sp>
        <p:nvSpPr>
          <p:cNvPr id="4" name="Rectangle 3">
            <a:extLst>
              <a:ext uri="{FF2B5EF4-FFF2-40B4-BE49-F238E27FC236}">
                <a16:creationId xmlns:a16="http://schemas.microsoft.com/office/drawing/2014/main" id="{1FC83F11-4BFF-C447-9B55-AD7F0868B108}"/>
              </a:ext>
            </a:extLst>
          </p:cNvPr>
          <p:cNvSpPr/>
          <p:nvPr/>
        </p:nvSpPr>
        <p:spPr>
          <a:xfrm>
            <a:off x="0" y="0"/>
            <a:ext cx="12192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5" name="Rectangle 4">
            <a:extLst>
              <a:ext uri="{FF2B5EF4-FFF2-40B4-BE49-F238E27FC236}">
                <a16:creationId xmlns:a16="http://schemas.microsoft.com/office/drawing/2014/main" id="{12FBA1CF-703A-6F4F-B63E-D3B2AF42E9DD}"/>
              </a:ext>
            </a:extLst>
          </p:cNvPr>
          <p:cNvSpPr/>
          <p:nvPr/>
        </p:nvSpPr>
        <p:spPr>
          <a:xfrm>
            <a:off x="-504548" y="699120"/>
            <a:ext cx="13076808" cy="5459767"/>
          </a:xfrm>
          <a:prstGeom prst="rect">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6" name="TextBox 5">
            <a:extLst>
              <a:ext uri="{FF2B5EF4-FFF2-40B4-BE49-F238E27FC236}">
                <a16:creationId xmlns:a16="http://schemas.microsoft.com/office/drawing/2014/main" id="{EE74F39E-2670-5742-AF93-5AF093EEF66D}"/>
              </a:ext>
            </a:extLst>
          </p:cNvPr>
          <p:cNvSpPr txBox="1"/>
          <p:nvPr/>
        </p:nvSpPr>
        <p:spPr>
          <a:xfrm>
            <a:off x="2889685" y="0"/>
            <a:ext cx="5772151" cy="707886"/>
          </a:xfrm>
          <a:prstGeom prst="rect">
            <a:avLst/>
          </a:prstGeom>
          <a:noFill/>
        </p:spPr>
        <p:txBody>
          <a:bodyPr wrap="square" rtlCol="1">
            <a:spAutoFit/>
          </a:bodyPr>
          <a:lstStyle/>
          <a:p>
            <a:pPr algn="ctr"/>
            <a:r>
              <a:rPr lang="ar-EG" sz="4000" b="1" dirty="0">
                <a:solidFill>
                  <a:schemeClr val="bg1"/>
                </a:solidFill>
                <a:effectLst>
                  <a:outerShdw blurRad="38100" dist="38100" dir="2700000" algn="tl">
                    <a:srgbClr val="000000">
                      <a:alpha val="43137"/>
                    </a:srgbClr>
                  </a:outerShdw>
                </a:effectLst>
                <a:latin typeface="Kharabeesh" panose="01000000000000000000" pitchFamily="2" charset="-78"/>
                <a:cs typeface="Kharabeesh" panose="01000000000000000000" pitchFamily="2" charset="-78"/>
              </a:rPr>
              <a:t>البـــــولـــس</a:t>
            </a:r>
          </a:p>
        </p:txBody>
      </p:sp>
      <p:pic>
        <p:nvPicPr>
          <p:cNvPr id="7" name="Picture 6">
            <a:extLst>
              <a:ext uri="{FF2B5EF4-FFF2-40B4-BE49-F238E27FC236}">
                <a16:creationId xmlns:a16="http://schemas.microsoft.com/office/drawing/2014/main" id="{4DF13F74-CA85-1A42-A83F-D26DB36686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35450" y="124102"/>
            <a:ext cx="5938281" cy="5832498"/>
          </a:xfrm>
          <a:prstGeom prst="rect">
            <a:avLst/>
          </a:prstGeom>
        </p:spPr>
      </p:pic>
      <p:sp>
        <p:nvSpPr>
          <p:cNvPr id="8" name="TextBox 7">
            <a:extLst>
              <a:ext uri="{FF2B5EF4-FFF2-40B4-BE49-F238E27FC236}">
                <a16:creationId xmlns:a16="http://schemas.microsoft.com/office/drawing/2014/main" id="{B924B7DE-83A2-B840-BC92-F92F0F6A4F6E}"/>
              </a:ext>
            </a:extLst>
          </p:cNvPr>
          <p:cNvSpPr txBox="1"/>
          <p:nvPr/>
        </p:nvSpPr>
        <p:spPr>
          <a:xfrm>
            <a:off x="5538650" y="1472151"/>
            <a:ext cx="5917475" cy="3416320"/>
          </a:xfrm>
          <a:prstGeom prst="rect">
            <a:avLst/>
          </a:prstGeom>
          <a:noFill/>
        </p:spPr>
        <p:txBody>
          <a:bodyPr wrap="square" rtlCol="1">
            <a:spAutoFit/>
          </a:bodyPr>
          <a:lstStyle/>
          <a:p>
            <a:pPr algn="ctr"/>
            <a:r>
              <a:rPr lang="ar-SA" sz="5400" b="1" dirty="0"/>
              <a:t>البُولُس مِنَ الرِّسَالَةِ الْأولَى إِلَى أهْلِ كورنثوس بَرَكَتُهُ عَلَى جَمِيعِنا</a:t>
            </a:r>
            <a:endParaRPr lang="ar-EG" sz="5400" b="1" dirty="0"/>
          </a:p>
          <a:p>
            <a:pPr algn="ctr"/>
            <a:r>
              <a:rPr lang="ar-SA" sz="5400" b="1" dirty="0"/>
              <a:t> (1كور 11: 23-34)</a:t>
            </a:r>
            <a:endParaRPr lang="ar-EG" sz="5400" b="1" dirty="0">
              <a:latin typeface="Modern No. 20" panose="02070704070505020303" pitchFamily="18" charset="0"/>
              <a:cs typeface="mohammad bold art 1" pitchFamily="2" charset="-78"/>
            </a:endParaRPr>
          </a:p>
        </p:txBody>
      </p:sp>
    </p:spTree>
    <p:extLst>
      <p:ext uri="{BB962C8B-B14F-4D97-AF65-F5344CB8AC3E}">
        <p14:creationId xmlns:p14="http://schemas.microsoft.com/office/powerpoint/2010/main" val="263361213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AE822-1AFF-DF4E-A331-FDEE1F55DBDF}"/>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86B2278B-4986-1C4A-9EEA-10AA1B2C1553}"/>
              </a:ext>
            </a:extLst>
          </p:cNvPr>
          <p:cNvSpPr>
            <a:spLocks noGrp="1"/>
          </p:cNvSpPr>
          <p:nvPr>
            <p:ph type="subTitle" idx="1"/>
          </p:nvPr>
        </p:nvSpPr>
        <p:spPr/>
        <p:txBody>
          <a:bodyPr/>
          <a:lstStyle/>
          <a:p>
            <a:endParaRPr lang="en-US"/>
          </a:p>
        </p:txBody>
      </p:sp>
      <p:sp>
        <p:nvSpPr>
          <p:cNvPr id="4" name="Rectangle 3">
            <a:extLst>
              <a:ext uri="{FF2B5EF4-FFF2-40B4-BE49-F238E27FC236}">
                <a16:creationId xmlns:a16="http://schemas.microsoft.com/office/drawing/2014/main" id="{1FC83F11-4BFF-C447-9B55-AD7F0868B108}"/>
              </a:ext>
            </a:extLst>
          </p:cNvPr>
          <p:cNvSpPr/>
          <p:nvPr/>
        </p:nvSpPr>
        <p:spPr>
          <a:xfrm>
            <a:off x="0" y="0"/>
            <a:ext cx="12192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5" name="Rectangle 4">
            <a:extLst>
              <a:ext uri="{FF2B5EF4-FFF2-40B4-BE49-F238E27FC236}">
                <a16:creationId xmlns:a16="http://schemas.microsoft.com/office/drawing/2014/main" id="{12FBA1CF-703A-6F4F-B63E-D3B2AF42E9DD}"/>
              </a:ext>
            </a:extLst>
          </p:cNvPr>
          <p:cNvSpPr/>
          <p:nvPr/>
        </p:nvSpPr>
        <p:spPr>
          <a:xfrm>
            <a:off x="-504548" y="699120"/>
            <a:ext cx="13076808" cy="5459767"/>
          </a:xfrm>
          <a:prstGeom prst="rect">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6" name="TextBox 5">
            <a:extLst>
              <a:ext uri="{FF2B5EF4-FFF2-40B4-BE49-F238E27FC236}">
                <a16:creationId xmlns:a16="http://schemas.microsoft.com/office/drawing/2014/main" id="{EE74F39E-2670-5742-AF93-5AF093EEF66D}"/>
              </a:ext>
            </a:extLst>
          </p:cNvPr>
          <p:cNvSpPr txBox="1"/>
          <p:nvPr/>
        </p:nvSpPr>
        <p:spPr>
          <a:xfrm>
            <a:off x="2889685" y="0"/>
            <a:ext cx="5772151" cy="707886"/>
          </a:xfrm>
          <a:prstGeom prst="rect">
            <a:avLst/>
          </a:prstGeom>
          <a:noFill/>
        </p:spPr>
        <p:txBody>
          <a:bodyPr wrap="square" rtlCol="1">
            <a:spAutoFit/>
          </a:bodyPr>
          <a:lstStyle/>
          <a:p>
            <a:pPr algn="ctr"/>
            <a:r>
              <a:rPr lang="ar-EG" sz="4000" b="1" dirty="0">
                <a:solidFill>
                  <a:schemeClr val="bg1"/>
                </a:solidFill>
                <a:effectLst>
                  <a:outerShdw blurRad="38100" dist="38100" dir="2700000" algn="tl">
                    <a:srgbClr val="000000">
                      <a:alpha val="43137"/>
                    </a:srgbClr>
                  </a:outerShdw>
                </a:effectLst>
                <a:latin typeface="Kharabeesh" panose="01000000000000000000" pitchFamily="2" charset="-78"/>
                <a:cs typeface="Kharabeesh" panose="01000000000000000000" pitchFamily="2" charset="-78"/>
              </a:rPr>
              <a:t>البـــــولـــس</a:t>
            </a:r>
          </a:p>
        </p:txBody>
      </p:sp>
      <p:sp>
        <p:nvSpPr>
          <p:cNvPr id="9" name="TextBox 8">
            <a:extLst>
              <a:ext uri="{FF2B5EF4-FFF2-40B4-BE49-F238E27FC236}">
                <a16:creationId xmlns:a16="http://schemas.microsoft.com/office/drawing/2014/main" id="{907314E8-DA13-604B-9C8E-E5AA325670FC}"/>
              </a:ext>
            </a:extLst>
          </p:cNvPr>
          <p:cNvSpPr txBox="1"/>
          <p:nvPr/>
        </p:nvSpPr>
        <p:spPr>
          <a:xfrm>
            <a:off x="336887" y="707892"/>
            <a:ext cx="11680716" cy="1015663"/>
          </a:xfrm>
          <a:prstGeom prst="rect">
            <a:avLst/>
          </a:prstGeom>
          <a:noFill/>
        </p:spPr>
        <p:txBody>
          <a:bodyPr wrap="square" rtlCol="1">
            <a:spAutoFit/>
          </a:bodyPr>
          <a:lstStyle/>
          <a:p>
            <a:pPr algn="ctr" rtl="1"/>
            <a:endParaRPr lang="ar-EG" sz="6000" b="1" dirty="0">
              <a:solidFill>
                <a:srgbClr val="002060"/>
              </a:solidFill>
              <a:effectLst>
                <a:outerShdw blurRad="38100" dist="38100" dir="2700000" algn="tl">
                  <a:srgbClr val="000000">
                    <a:alpha val="43137"/>
                  </a:srgbClr>
                </a:outerShdw>
              </a:effectLst>
              <a:latin typeface="Traditional Arabic" panose="02020603050405020304" pitchFamily="18" charset="-78"/>
              <a:cs typeface="Traditional Arabic" panose="02020603050405020304" pitchFamily="18" charset="-78"/>
            </a:endParaRPr>
          </a:p>
        </p:txBody>
      </p:sp>
      <p:sp>
        <p:nvSpPr>
          <p:cNvPr id="8" name="Rectangle 2"/>
          <p:cNvSpPr>
            <a:spLocks noChangeArrowheads="1"/>
          </p:cNvSpPr>
          <p:nvPr/>
        </p:nvSpPr>
        <p:spPr bwMode="auto">
          <a:xfrm>
            <a:off x="336887" y="707892"/>
            <a:ext cx="11680716" cy="1015663"/>
          </a:xfrm>
          <a:prstGeom prst="rect">
            <a:avLst/>
          </a:prstGeom>
          <a:noFill/>
          <a:ln>
            <a:noFill/>
          </a:ln>
          <a:effectLst>
            <a:outerShdw dist="35921" dir="2700000" algn="ctr" rotWithShape="0">
              <a:schemeClr val="bg2"/>
            </a:outerShdw>
          </a:effectLst>
        </p:spPr>
        <p:txBody>
          <a:bodyPr wrap="squar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buFontTx/>
              <a:buNone/>
            </a:pPr>
            <a:endParaRPr lang="en-US" altLang="ar-EG" sz="6000" b="1" dirty="0"/>
          </a:p>
        </p:txBody>
      </p:sp>
      <p:sp>
        <p:nvSpPr>
          <p:cNvPr id="10" name="Rectangle 2"/>
          <p:cNvSpPr>
            <a:spLocks noChangeArrowheads="1"/>
          </p:cNvSpPr>
          <p:nvPr/>
        </p:nvSpPr>
        <p:spPr bwMode="auto">
          <a:xfrm>
            <a:off x="156754" y="803575"/>
            <a:ext cx="11860849" cy="5355312"/>
          </a:xfrm>
          <a:prstGeom prst="rect">
            <a:avLst/>
          </a:prstGeom>
          <a:noFill/>
          <a:ln>
            <a:noFill/>
          </a:ln>
          <a:effectLst>
            <a:outerShdw dist="35921" dir="2700000" algn="ctr" rotWithShape="0">
              <a:schemeClr val="bg2"/>
            </a:outerShdw>
          </a:effectLst>
        </p:spPr>
        <p:txBody>
          <a:bodyPr wrap="squar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buFontTx/>
              <a:buNone/>
            </a:pPr>
            <a:r>
              <a:rPr lang="ar-EG" altLang="ar-EG" sz="5700" b="1" dirty="0"/>
              <a:t>23</a:t>
            </a:r>
            <a:r>
              <a:rPr lang="ar-EG" sz="5700" b="1" dirty="0"/>
              <a:t>فإِنِّي تَسَلَّمْتُ مِنَ الرَّبِّ ما سَلَّمْتُه إِلَيكُم، وهُو أَنَّ الرَّبَّ يَسُوعَ في اللَّيلَةِ الَّتي أُسلِمَ فيها أخَذَ خُبْزًا 24 وشَكَرَ، ثُمَّ كَسَرَه وقَالَ: «هَذَا هُو جَسَدي، إِنَّهُ مِنْ أَجْلِكُم. اِصنَعوا هَذَا لِذِكْري». 25 وصَنَعَ مِثلَ ذَلِكَ عَلَى الكَأسِ بَعدَ العَشاءِ وقَالَ: «هَذِهِ الكَأسُ هِي العَهْدُ الجَديِدُ بِدَمي. كُلّما شَرِبْتُم فاصنَعوهُ لِذِكْري».</a:t>
            </a:r>
            <a:endParaRPr lang="en-US" altLang="ar-EG" sz="5700" b="1" dirty="0"/>
          </a:p>
        </p:txBody>
      </p:sp>
    </p:spTree>
    <p:extLst>
      <p:ext uri="{BB962C8B-B14F-4D97-AF65-F5344CB8AC3E}">
        <p14:creationId xmlns:p14="http://schemas.microsoft.com/office/powerpoint/2010/main" val="14069184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AE822-1AFF-DF4E-A331-FDEE1F55DBDF}"/>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86B2278B-4986-1C4A-9EEA-10AA1B2C1553}"/>
              </a:ext>
            </a:extLst>
          </p:cNvPr>
          <p:cNvSpPr>
            <a:spLocks noGrp="1"/>
          </p:cNvSpPr>
          <p:nvPr>
            <p:ph type="subTitle" idx="1"/>
          </p:nvPr>
        </p:nvSpPr>
        <p:spPr/>
        <p:txBody>
          <a:bodyPr/>
          <a:lstStyle/>
          <a:p>
            <a:endParaRPr lang="en-US"/>
          </a:p>
        </p:txBody>
      </p:sp>
      <p:sp>
        <p:nvSpPr>
          <p:cNvPr id="4" name="Rectangle 3">
            <a:extLst>
              <a:ext uri="{FF2B5EF4-FFF2-40B4-BE49-F238E27FC236}">
                <a16:creationId xmlns:a16="http://schemas.microsoft.com/office/drawing/2014/main" id="{1FC83F11-4BFF-C447-9B55-AD7F0868B108}"/>
              </a:ext>
            </a:extLst>
          </p:cNvPr>
          <p:cNvSpPr/>
          <p:nvPr/>
        </p:nvSpPr>
        <p:spPr>
          <a:xfrm>
            <a:off x="0" y="0"/>
            <a:ext cx="12192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Rectangle 4">
            <a:extLst>
              <a:ext uri="{FF2B5EF4-FFF2-40B4-BE49-F238E27FC236}">
                <a16:creationId xmlns:a16="http://schemas.microsoft.com/office/drawing/2014/main" id="{12FBA1CF-703A-6F4F-B63E-D3B2AF42E9DD}"/>
              </a:ext>
            </a:extLst>
          </p:cNvPr>
          <p:cNvSpPr/>
          <p:nvPr/>
        </p:nvSpPr>
        <p:spPr>
          <a:xfrm>
            <a:off x="-504548" y="699120"/>
            <a:ext cx="13076808" cy="5459767"/>
          </a:xfrm>
          <a:prstGeom prst="rect">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 name="TextBox 5">
            <a:extLst>
              <a:ext uri="{FF2B5EF4-FFF2-40B4-BE49-F238E27FC236}">
                <a16:creationId xmlns:a16="http://schemas.microsoft.com/office/drawing/2014/main" id="{EE74F39E-2670-5742-AF93-5AF093EEF66D}"/>
              </a:ext>
            </a:extLst>
          </p:cNvPr>
          <p:cNvSpPr txBox="1"/>
          <p:nvPr/>
        </p:nvSpPr>
        <p:spPr>
          <a:xfrm>
            <a:off x="2889685" y="0"/>
            <a:ext cx="5772151" cy="707886"/>
          </a:xfrm>
          <a:prstGeom prst="rect">
            <a:avLst/>
          </a:prstGeom>
          <a:noFill/>
        </p:spPr>
        <p:txBody>
          <a:bodyPr wrap="square" rtlCol="1">
            <a:spAutoFit/>
          </a:bodyPr>
          <a:lstStyle/>
          <a:p>
            <a:pPr algn="ctr"/>
            <a:r>
              <a:rPr lang="ar-EG" sz="4000" b="1" dirty="0">
                <a:solidFill>
                  <a:prstClr val="white"/>
                </a:solidFill>
                <a:effectLst>
                  <a:outerShdw blurRad="38100" dist="38100" dir="2700000" algn="tl">
                    <a:srgbClr val="000000">
                      <a:alpha val="43137"/>
                    </a:srgbClr>
                  </a:outerShdw>
                </a:effectLst>
                <a:latin typeface="Kharabeesh" panose="01000000000000000000" pitchFamily="2" charset="-78"/>
                <a:cs typeface="Kharabeesh" panose="01000000000000000000" pitchFamily="2" charset="-78"/>
              </a:rPr>
              <a:t>البـــــولـــس</a:t>
            </a:r>
          </a:p>
        </p:txBody>
      </p:sp>
      <p:sp>
        <p:nvSpPr>
          <p:cNvPr id="8" name="Rectangle 2"/>
          <p:cNvSpPr>
            <a:spLocks noChangeArrowheads="1"/>
          </p:cNvSpPr>
          <p:nvPr/>
        </p:nvSpPr>
        <p:spPr bwMode="auto">
          <a:xfrm>
            <a:off x="169821" y="699122"/>
            <a:ext cx="11795759" cy="1015663"/>
          </a:xfrm>
          <a:prstGeom prst="rect">
            <a:avLst/>
          </a:prstGeom>
          <a:noFill/>
          <a:ln>
            <a:noFill/>
          </a:ln>
          <a:effectLst>
            <a:outerShdw dist="35921" dir="2700000" algn="ctr" rotWithShape="0">
              <a:schemeClr val="bg2"/>
            </a:outerShdw>
          </a:effectLst>
        </p:spPr>
        <p:txBody>
          <a:bodyPr wrap="squar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buFontTx/>
              <a:buNone/>
            </a:pPr>
            <a:endParaRPr lang="en-US" altLang="ar-EG" sz="6000" b="1" dirty="0"/>
          </a:p>
        </p:txBody>
      </p:sp>
      <p:sp>
        <p:nvSpPr>
          <p:cNvPr id="9" name="Rectangle 2"/>
          <p:cNvSpPr>
            <a:spLocks noChangeArrowheads="1"/>
          </p:cNvSpPr>
          <p:nvPr/>
        </p:nvSpPr>
        <p:spPr bwMode="auto">
          <a:xfrm>
            <a:off x="169821" y="693807"/>
            <a:ext cx="11795759" cy="5632311"/>
          </a:xfrm>
          <a:prstGeom prst="rect">
            <a:avLst/>
          </a:prstGeom>
          <a:noFill/>
          <a:ln>
            <a:noFill/>
          </a:ln>
          <a:effectLst>
            <a:outerShdw dist="35921" dir="2700000" algn="ctr" rotWithShape="0">
              <a:schemeClr val="bg2"/>
            </a:outerShdw>
          </a:effectLst>
        </p:spPr>
        <p:txBody>
          <a:bodyPr wrap="squar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buFontTx/>
              <a:buNone/>
            </a:pPr>
            <a:r>
              <a:rPr lang="ar-EG" sz="6000" b="1" dirty="0"/>
              <a:t>26 فإِنَّكُم كُلَّما أَكَلْتُم هَذَا الخُبْزَ وشَرِبْتُم هَذِهِ الكَأسَ تُعلِنونَ مَوتَ الرَّبِّ إِلَى أَنْ يَأتي. 27فمَنْ أَكَلَ خُبْزَ الرَّبِّ أَو شَرِبَ كَأسَهُ ولَمْ يَكُنْ أَهْلاً لَهُمْا فقَدْ أذنَبَ إِلَى جَسَدِ الرَّبِّ ودَمِهِ. 28 فليَختَبِرِ الإِنْسَانُ نَفْسَهُ، ثمَّ يَأكُلْ هَكَذَا مِنْ هَذَا الخُبْزِ ويَشرَبْ مِنْ هَذِهِ الكَأَسِ.</a:t>
            </a:r>
            <a:endParaRPr lang="en-US" altLang="ar-EG" sz="6000" b="1" dirty="0"/>
          </a:p>
        </p:txBody>
      </p:sp>
    </p:spTree>
    <p:extLst>
      <p:ext uri="{BB962C8B-B14F-4D97-AF65-F5344CB8AC3E}">
        <p14:creationId xmlns:p14="http://schemas.microsoft.com/office/powerpoint/2010/main" val="412469220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AE822-1AFF-DF4E-A331-FDEE1F55DBDF}"/>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86B2278B-4986-1C4A-9EEA-10AA1B2C1553}"/>
              </a:ext>
            </a:extLst>
          </p:cNvPr>
          <p:cNvSpPr>
            <a:spLocks noGrp="1"/>
          </p:cNvSpPr>
          <p:nvPr>
            <p:ph type="subTitle" idx="1"/>
          </p:nvPr>
        </p:nvSpPr>
        <p:spPr/>
        <p:txBody>
          <a:bodyPr/>
          <a:lstStyle/>
          <a:p>
            <a:endParaRPr lang="en-US"/>
          </a:p>
        </p:txBody>
      </p:sp>
      <p:sp>
        <p:nvSpPr>
          <p:cNvPr id="4" name="Rectangle 3">
            <a:extLst>
              <a:ext uri="{FF2B5EF4-FFF2-40B4-BE49-F238E27FC236}">
                <a16:creationId xmlns:a16="http://schemas.microsoft.com/office/drawing/2014/main" id="{1FC83F11-4BFF-C447-9B55-AD7F0868B108}"/>
              </a:ext>
            </a:extLst>
          </p:cNvPr>
          <p:cNvSpPr/>
          <p:nvPr/>
        </p:nvSpPr>
        <p:spPr>
          <a:xfrm>
            <a:off x="0" y="0"/>
            <a:ext cx="12192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Rectangle 4">
            <a:extLst>
              <a:ext uri="{FF2B5EF4-FFF2-40B4-BE49-F238E27FC236}">
                <a16:creationId xmlns:a16="http://schemas.microsoft.com/office/drawing/2014/main" id="{12FBA1CF-703A-6F4F-B63E-D3B2AF42E9DD}"/>
              </a:ext>
            </a:extLst>
          </p:cNvPr>
          <p:cNvSpPr/>
          <p:nvPr/>
        </p:nvSpPr>
        <p:spPr>
          <a:xfrm>
            <a:off x="-504548" y="699120"/>
            <a:ext cx="13076808" cy="5459767"/>
          </a:xfrm>
          <a:prstGeom prst="rect">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 name="TextBox 5">
            <a:extLst>
              <a:ext uri="{FF2B5EF4-FFF2-40B4-BE49-F238E27FC236}">
                <a16:creationId xmlns:a16="http://schemas.microsoft.com/office/drawing/2014/main" id="{EE74F39E-2670-5742-AF93-5AF093EEF66D}"/>
              </a:ext>
            </a:extLst>
          </p:cNvPr>
          <p:cNvSpPr txBox="1"/>
          <p:nvPr/>
        </p:nvSpPr>
        <p:spPr>
          <a:xfrm>
            <a:off x="2889685" y="0"/>
            <a:ext cx="5772151" cy="707886"/>
          </a:xfrm>
          <a:prstGeom prst="rect">
            <a:avLst/>
          </a:prstGeom>
          <a:noFill/>
        </p:spPr>
        <p:txBody>
          <a:bodyPr wrap="square" rtlCol="1">
            <a:spAutoFit/>
          </a:bodyPr>
          <a:lstStyle/>
          <a:p>
            <a:pPr algn="ctr"/>
            <a:r>
              <a:rPr lang="ar-EG" sz="4000" b="1" dirty="0">
                <a:solidFill>
                  <a:prstClr val="white"/>
                </a:solidFill>
                <a:effectLst>
                  <a:outerShdw blurRad="38100" dist="38100" dir="2700000" algn="tl">
                    <a:srgbClr val="000000">
                      <a:alpha val="43137"/>
                    </a:srgbClr>
                  </a:outerShdw>
                </a:effectLst>
                <a:latin typeface="Kharabeesh" panose="01000000000000000000" pitchFamily="2" charset="-78"/>
                <a:cs typeface="Kharabeesh" panose="01000000000000000000" pitchFamily="2" charset="-78"/>
              </a:rPr>
              <a:t>البـــــولـــس</a:t>
            </a:r>
          </a:p>
        </p:txBody>
      </p:sp>
      <p:sp>
        <p:nvSpPr>
          <p:cNvPr id="9" name="Rectangle 2"/>
          <p:cNvSpPr>
            <a:spLocks noChangeArrowheads="1"/>
          </p:cNvSpPr>
          <p:nvPr/>
        </p:nvSpPr>
        <p:spPr bwMode="auto">
          <a:xfrm>
            <a:off x="195943" y="1122363"/>
            <a:ext cx="11808824" cy="4708981"/>
          </a:xfrm>
          <a:prstGeom prst="rect">
            <a:avLst/>
          </a:prstGeom>
          <a:noFill/>
          <a:ln>
            <a:noFill/>
          </a:ln>
          <a:effectLst>
            <a:outerShdw dist="35921" dir="2700000" algn="ctr" rotWithShape="0">
              <a:schemeClr val="bg2"/>
            </a:outerShdw>
          </a:effectLst>
        </p:spPr>
        <p:txBody>
          <a:bodyPr wrap="squar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buNone/>
            </a:pPr>
            <a:r>
              <a:rPr lang="ar-EG" sz="6000" b="1" dirty="0"/>
              <a:t>29 فَمَنْ أَكَلَ وشَرِبَ وهُو لا يُمَيِّزُ جَسَدَ الرَّبِّ، أَكَلَ وشَرِبَ الحُكْمَ عَلَى نَفْسِهِ. 30ولِذَلِكَ فِيِكُمْ كَثْيِرٌ مِنَ الضُّعَفاءِ والمرْضى وكَثْيِرٌ مِنْكُمْ مَاتوا، 31 فلَو حاسَبْنا أَنْفُسَنا، لَمَا كُنَّا نُدانُ. 32 إِنَّ الرَّبَّ يَدينُنَا لِيُؤدِّبَنَا فَلَاَ يُحكَمَ عَلَينا مَعَ العَالَم.</a:t>
            </a:r>
            <a:endParaRPr lang="en-US" altLang="ar-EG" sz="6000" b="1" dirty="0"/>
          </a:p>
        </p:txBody>
      </p:sp>
    </p:spTree>
    <p:extLst>
      <p:ext uri="{BB962C8B-B14F-4D97-AF65-F5344CB8AC3E}">
        <p14:creationId xmlns:p14="http://schemas.microsoft.com/office/powerpoint/2010/main" val="383735782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AE822-1AFF-DF4E-A331-FDEE1F55DBDF}"/>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86B2278B-4986-1C4A-9EEA-10AA1B2C1553}"/>
              </a:ext>
            </a:extLst>
          </p:cNvPr>
          <p:cNvSpPr>
            <a:spLocks noGrp="1"/>
          </p:cNvSpPr>
          <p:nvPr>
            <p:ph type="subTitle" idx="1"/>
          </p:nvPr>
        </p:nvSpPr>
        <p:spPr/>
        <p:txBody>
          <a:bodyPr/>
          <a:lstStyle/>
          <a:p>
            <a:endParaRPr lang="en-US"/>
          </a:p>
        </p:txBody>
      </p:sp>
      <p:sp>
        <p:nvSpPr>
          <p:cNvPr id="4" name="Rectangle 3">
            <a:extLst>
              <a:ext uri="{FF2B5EF4-FFF2-40B4-BE49-F238E27FC236}">
                <a16:creationId xmlns:a16="http://schemas.microsoft.com/office/drawing/2014/main" id="{1FC83F11-4BFF-C447-9B55-AD7F0868B108}"/>
              </a:ext>
            </a:extLst>
          </p:cNvPr>
          <p:cNvSpPr/>
          <p:nvPr/>
        </p:nvSpPr>
        <p:spPr>
          <a:xfrm>
            <a:off x="0" y="0"/>
            <a:ext cx="12192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Rectangle 4">
            <a:extLst>
              <a:ext uri="{FF2B5EF4-FFF2-40B4-BE49-F238E27FC236}">
                <a16:creationId xmlns:a16="http://schemas.microsoft.com/office/drawing/2014/main" id="{12FBA1CF-703A-6F4F-B63E-D3B2AF42E9DD}"/>
              </a:ext>
            </a:extLst>
          </p:cNvPr>
          <p:cNvSpPr/>
          <p:nvPr/>
        </p:nvSpPr>
        <p:spPr>
          <a:xfrm>
            <a:off x="-504548" y="699120"/>
            <a:ext cx="13076808" cy="5459767"/>
          </a:xfrm>
          <a:prstGeom prst="rect">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 name="TextBox 5">
            <a:extLst>
              <a:ext uri="{FF2B5EF4-FFF2-40B4-BE49-F238E27FC236}">
                <a16:creationId xmlns:a16="http://schemas.microsoft.com/office/drawing/2014/main" id="{EE74F39E-2670-5742-AF93-5AF093EEF66D}"/>
              </a:ext>
            </a:extLst>
          </p:cNvPr>
          <p:cNvSpPr txBox="1"/>
          <p:nvPr/>
        </p:nvSpPr>
        <p:spPr>
          <a:xfrm>
            <a:off x="2889685" y="0"/>
            <a:ext cx="5772151" cy="707886"/>
          </a:xfrm>
          <a:prstGeom prst="rect">
            <a:avLst/>
          </a:prstGeom>
          <a:noFill/>
        </p:spPr>
        <p:txBody>
          <a:bodyPr wrap="square" rtlCol="1">
            <a:spAutoFit/>
          </a:bodyPr>
          <a:lstStyle/>
          <a:p>
            <a:pPr algn="ctr"/>
            <a:r>
              <a:rPr lang="ar-EG" sz="4000" b="1" dirty="0">
                <a:solidFill>
                  <a:prstClr val="white"/>
                </a:solidFill>
                <a:effectLst>
                  <a:outerShdw blurRad="38100" dist="38100" dir="2700000" algn="tl">
                    <a:srgbClr val="000000">
                      <a:alpha val="43137"/>
                    </a:srgbClr>
                  </a:outerShdw>
                </a:effectLst>
                <a:latin typeface="Kharabeesh" panose="01000000000000000000" pitchFamily="2" charset="-78"/>
                <a:cs typeface="Kharabeesh" panose="01000000000000000000" pitchFamily="2" charset="-78"/>
              </a:rPr>
              <a:t>البـــــولـــس</a:t>
            </a:r>
          </a:p>
        </p:txBody>
      </p:sp>
      <p:sp>
        <p:nvSpPr>
          <p:cNvPr id="9" name="Rectangle 2"/>
          <p:cNvSpPr>
            <a:spLocks noChangeArrowheads="1"/>
          </p:cNvSpPr>
          <p:nvPr/>
        </p:nvSpPr>
        <p:spPr bwMode="auto">
          <a:xfrm>
            <a:off x="182881" y="1122363"/>
            <a:ext cx="11782696" cy="4893647"/>
          </a:xfrm>
          <a:prstGeom prst="rect">
            <a:avLst/>
          </a:prstGeom>
          <a:noFill/>
          <a:ln>
            <a:noFill/>
          </a:ln>
          <a:effectLst>
            <a:outerShdw dist="35921" dir="2700000" algn="ctr" rotWithShape="0">
              <a:schemeClr val="bg2"/>
            </a:outerShdw>
          </a:effectLst>
        </p:spPr>
        <p:txBody>
          <a:bodyPr wrap="squar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buClr>
                <a:schemeClr val="hlink"/>
              </a:buClr>
              <a:buSzPct val="90000"/>
              <a:buNone/>
            </a:pPr>
            <a:r>
              <a:rPr lang="ar-EG" sz="6000" b="1" dirty="0"/>
              <a:t>33 فَمَتى اجتَمَعْتُمْ إِذًا يا إِخوتي لِتَناولِ الطَّعامِ، فلْيَنتَظِرْ بَعضُكُم بَعضًا. 34 فإِذا كَانَ أَحدُكُمْ جَائِعًا فلْيَأكُلْ في بَيتِهِ، لِئَلاَّ يَكونَ اجتمِاعُكُم لِلحُكْمِ عَلَيكم. أَمَّا سائِرُ المسائِل فإِنِّي أَبُتُّها عِنْدَ   قدومي إِلَيكُمْ</a:t>
            </a:r>
            <a:endParaRPr lang="en-US" altLang="ar-EG" sz="6000" b="1" dirty="0"/>
          </a:p>
        </p:txBody>
      </p:sp>
    </p:spTree>
    <p:extLst>
      <p:ext uri="{BB962C8B-B14F-4D97-AF65-F5344CB8AC3E}">
        <p14:creationId xmlns:p14="http://schemas.microsoft.com/office/powerpoint/2010/main" val="270517282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AE822-1AFF-DF4E-A331-FDEE1F55DBDF}"/>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86B2278B-4986-1C4A-9EEA-10AA1B2C1553}"/>
              </a:ext>
            </a:extLst>
          </p:cNvPr>
          <p:cNvSpPr>
            <a:spLocks noGrp="1"/>
          </p:cNvSpPr>
          <p:nvPr>
            <p:ph type="subTitle" idx="1"/>
          </p:nvPr>
        </p:nvSpPr>
        <p:spPr/>
        <p:txBody>
          <a:bodyPr/>
          <a:lstStyle/>
          <a:p>
            <a:endParaRPr lang="en-US"/>
          </a:p>
        </p:txBody>
      </p:sp>
      <p:sp>
        <p:nvSpPr>
          <p:cNvPr id="4" name="Rectangle 3">
            <a:extLst>
              <a:ext uri="{FF2B5EF4-FFF2-40B4-BE49-F238E27FC236}">
                <a16:creationId xmlns:a16="http://schemas.microsoft.com/office/drawing/2014/main" id="{1FC83F11-4BFF-C447-9B55-AD7F0868B108}"/>
              </a:ext>
            </a:extLst>
          </p:cNvPr>
          <p:cNvSpPr/>
          <p:nvPr/>
        </p:nvSpPr>
        <p:spPr>
          <a:xfrm>
            <a:off x="0" y="0"/>
            <a:ext cx="12192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5" name="Rectangle 4">
            <a:extLst>
              <a:ext uri="{FF2B5EF4-FFF2-40B4-BE49-F238E27FC236}">
                <a16:creationId xmlns:a16="http://schemas.microsoft.com/office/drawing/2014/main" id="{12FBA1CF-703A-6F4F-B63E-D3B2AF42E9DD}"/>
              </a:ext>
            </a:extLst>
          </p:cNvPr>
          <p:cNvSpPr/>
          <p:nvPr/>
        </p:nvSpPr>
        <p:spPr>
          <a:xfrm>
            <a:off x="-504548" y="699120"/>
            <a:ext cx="13076808" cy="5459767"/>
          </a:xfrm>
          <a:prstGeom prst="rect">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6" name="TextBox 5">
            <a:extLst>
              <a:ext uri="{FF2B5EF4-FFF2-40B4-BE49-F238E27FC236}">
                <a16:creationId xmlns:a16="http://schemas.microsoft.com/office/drawing/2014/main" id="{EE74F39E-2670-5742-AF93-5AF093EEF66D}"/>
              </a:ext>
            </a:extLst>
          </p:cNvPr>
          <p:cNvSpPr txBox="1"/>
          <p:nvPr/>
        </p:nvSpPr>
        <p:spPr>
          <a:xfrm>
            <a:off x="2889685" y="0"/>
            <a:ext cx="5772151" cy="707886"/>
          </a:xfrm>
          <a:prstGeom prst="rect">
            <a:avLst/>
          </a:prstGeom>
          <a:noFill/>
        </p:spPr>
        <p:txBody>
          <a:bodyPr wrap="square" rtlCol="1">
            <a:spAutoFit/>
          </a:bodyPr>
          <a:lstStyle/>
          <a:p>
            <a:pPr algn="ctr"/>
            <a:r>
              <a:rPr lang="ar-EG" sz="4000" b="1" dirty="0">
                <a:solidFill>
                  <a:schemeClr val="bg1"/>
                </a:solidFill>
                <a:effectLst>
                  <a:outerShdw blurRad="38100" dist="38100" dir="2700000" algn="tl">
                    <a:srgbClr val="000000">
                      <a:alpha val="43137"/>
                    </a:srgbClr>
                  </a:outerShdw>
                </a:effectLst>
                <a:latin typeface="Kharabeesh" panose="01000000000000000000" pitchFamily="2" charset="-78"/>
                <a:cs typeface="Kharabeesh" panose="01000000000000000000" pitchFamily="2" charset="-78"/>
              </a:rPr>
              <a:t>البـــــولـــس</a:t>
            </a:r>
          </a:p>
        </p:txBody>
      </p:sp>
      <p:pic>
        <p:nvPicPr>
          <p:cNvPr id="7" name="Picture 6">
            <a:extLst>
              <a:ext uri="{FF2B5EF4-FFF2-40B4-BE49-F238E27FC236}">
                <a16:creationId xmlns:a16="http://schemas.microsoft.com/office/drawing/2014/main" id="{4DF13F74-CA85-1A42-A83F-D26DB36686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35450" y="124102"/>
            <a:ext cx="5938281" cy="5832498"/>
          </a:xfrm>
          <a:prstGeom prst="rect">
            <a:avLst/>
          </a:prstGeom>
        </p:spPr>
      </p:pic>
      <p:sp>
        <p:nvSpPr>
          <p:cNvPr id="9" name="TextBox 8">
            <a:extLst>
              <a:ext uri="{FF2B5EF4-FFF2-40B4-BE49-F238E27FC236}">
                <a16:creationId xmlns:a16="http://schemas.microsoft.com/office/drawing/2014/main" id="{3BCE4124-7483-DB4B-A318-A351AB6E1DE4}"/>
              </a:ext>
            </a:extLst>
          </p:cNvPr>
          <p:cNvSpPr txBox="1"/>
          <p:nvPr/>
        </p:nvSpPr>
        <p:spPr>
          <a:xfrm>
            <a:off x="5504711" y="2213521"/>
            <a:ext cx="5219700" cy="1938992"/>
          </a:xfrm>
          <a:prstGeom prst="rect">
            <a:avLst/>
          </a:prstGeom>
          <a:noFill/>
        </p:spPr>
        <p:txBody>
          <a:bodyPr wrap="square" rtlCol="1">
            <a:spAutoFit/>
          </a:bodyPr>
          <a:lstStyle/>
          <a:p>
            <a:pPr algn="ctr"/>
            <a:r>
              <a:rPr lang="ar-EG" sz="6000" b="1" dirty="0">
                <a:cs typeface="mohammad bold art 1" pitchFamily="2" charset="-78"/>
              </a:rPr>
              <a:t>نعمةُ اللَّهِ الآب تَحِلْ عَلَى جميعنا. آمين. </a:t>
            </a:r>
          </a:p>
        </p:txBody>
      </p:sp>
    </p:spTree>
    <p:extLst>
      <p:ext uri="{BB962C8B-B14F-4D97-AF65-F5344CB8AC3E}">
        <p14:creationId xmlns:p14="http://schemas.microsoft.com/office/powerpoint/2010/main" val="79804231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0" y="0"/>
            <a:ext cx="12192000" cy="6858000"/>
          </a:xfrm>
          <a:ln>
            <a:noFill/>
          </a:ln>
        </p:spPr>
        <p:txBody>
          <a:bodyPr anchor="ctr">
            <a:noAutofit/>
          </a:bodyPr>
          <a:lstStyle/>
          <a:p>
            <a:pPr rtl="1">
              <a:defRPr/>
            </a:pPr>
            <a:endParaRPr lang="ar-EG" sz="5400" b="1" kern="10" dirty="0">
              <a:ln w="0"/>
              <a:effectLst>
                <a:outerShdw blurRad="38100" dist="38100" dir="2700000" algn="tl">
                  <a:srgbClr val="000000">
                    <a:alpha val="43137"/>
                  </a:srgbClr>
                </a:outerShdw>
              </a:effectLst>
              <a:latin typeface="Al-Kharashi Latin 1" pitchFamily="2" charset="0"/>
              <a:cs typeface="Yousef  bkw Circle mhairy" panose="02000000000000000000" pitchFamily="2" charset="-78"/>
            </a:endParaRPr>
          </a:p>
        </p:txBody>
      </p:sp>
      <p:sp>
        <p:nvSpPr>
          <p:cNvPr id="4" name="Rectangle 2"/>
          <p:cNvSpPr txBox="1">
            <a:spLocks noChangeArrowheads="1"/>
          </p:cNvSpPr>
          <p:nvPr/>
        </p:nvSpPr>
        <p:spPr>
          <a:xfrm>
            <a:off x="685804" y="4233867"/>
            <a:ext cx="10744199" cy="2014539"/>
          </a:xfrm>
          <a:prstGeom prst="rect">
            <a:avLst/>
          </a:prstGeom>
          <a:noFill/>
        </p:spPr>
        <p:txBody>
          <a:bodyPr vert="horz" lIns="91440" tIns="45720" rIns="91440" bIns="45720" rtlCol="0" anchor="t">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ar-EG" sz="6000" b="1" i="0" u="none" strike="noStrike" kern="1200" cap="none" spc="0" normalizeH="0" baseline="0" noProof="0" dirty="0">
                <a:ln>
                  <a:noFill/>
                </a:ln>
                <a:solidFill>
                  <a:srgbClr val="FF0000"/>
                </a:solidFill>
                <a:effectLst/>
                <a:uLnTx/>
                <a:uFillTx/>
                <a:latin typeface="Yousef  bkw Circle mhairy" panose="02000000000000000000" pitchFamily="2" charset="-78"/>
                <a:ea typeface="+mj-ea"/>
                <a:cs typeface="Yousef  bkw Circle mhairy" panose="02000000000000000000" pitchFamily="2" charset="-78"/>
              </a:rPr>
              <a:t> قدوسٌ الله قدوسٌ القوي قدوسٌ الحي</a:t>
            </a:r>
            <a:br>
              <a:rPr kumimoji="0" lang="ar-EG" sz="6000" b="1" i="0" u="none" strike="noStrike" kern="1200" cap="none" spc="0" normalizeH="0" baseline="0" noProof="0" dirty="0">
                <a:ln>
                  <a:noFill/>
                </a:ln>
                <a:solidFill>
                  <a:srgbClr val="FF0000"/>
                </a:solidFill>
                <a:effectLst/>
                <a:uLnTx/>
                <a:uFillTx/>
                <a:latin typeface="Yousef  bkw Circle mhairy" panose="02000000000000000000" pitchFamily="2" charset="-78"/>
                <a:ea typeface="+mj-ea"/>
                <a:cs typeface="Yousef  bkw Circle mhairy" panose="02000000000000000000" pitchFamily="2" charset="-78"/>
              </a:rPr>
            </a:br>
            <a:r>
              <a:rPr kumimoji="0" lang="ar-EG" sz="6000" b="1" i="0" u="none" strike="noStrike" kern="1200" cap="none" spc="0" normalizeH="0" baseline="0" noProof="0" dirty="0">
                <a:ln>
                  <a:noFill/>
                </a:ln>
                <a:solidFill>
                  <a:srgbClr val="FF0000"/>
                </a:solidFill>
                <a:effectLst/>
                <a:uLnTx/>
                <a:uFillTx/>
                <a:latin typeface="Yousef  bkw Circle mhairy" panose="02000000000000000000" pitchFamily="2" charset="-78"/>
                <a:ea typeface="+mj-ea"/>
                <a:cs typeface="Yousef  bkw Circle mhairy" panose="02000000000000000000" pitchFamily="2" charset="-78"/>
              </a:rPr>
              <a:t>يا من ولد العذراء.</a:t>
            </a:r>
            <a:r>
              <a:rPr kumimoji="0" lang="ar-EG" sz="5400" b="1" i="0" u="none" strike="noStrike" kern="1200" cap="none" spc="0" normalizeH="0" baseline="0" noProof="0" dirty="0">
                <a:ln>
                  <a:noFill/>
                </a:ln>
                <a:solidFill>
                  <a:srgbClr val="FF0000"/>
                </a:solidFill>
                <a:effectLst/>
                <a:uLnTx/>
                <a:uFillTx/>
                <a:latin typeface="Yousef  bkw Circle mhairy" panose="02000000000000000000" pitchFamily="2" charset="-78"/>
                <a:ea typeface="+mj-ea"/>
                <a:cs typeface="Yousef  bkw Circle mhairy" panose="02000000000000000000" pitchFamily="2" charset="-78"/>
              </a:rPr>
              <a:t> ارحمنا</a:t>
            </a:r>
            <a:endParaRPr kumimoji="0" lang="en-US" sz="5400" b="1" i="0" u="none" strike="noStrike" kern="1200" cap="none" spc="0" normalizeH="0" baseline="0" noProof="0" dirty="0">
              <a:ln>
                <a:noFill/>
              </a:ln>
              <a:solidFill>
                <a:srgbClr val="FF0000"/>
              </a:solidFill>
              <a:effectLst/>
              <a:uLnTx/>
              <a:uFillTx/>
              <a:latin typeface="Yousef  bkw Circle mhairy" panose="02000000000000000000" pitchFamily="2" charset="-78"/>
              <a:ea typeface="+mj-ea"/>
              <a:cs typeface="Yousef  bkw Circle mhairy" panose="02000000000000000000" pitchFamily="2" charset="-78"/>
            </a:endParaRPr>
          </a:p>
        </p:txBody>
      </p:sp>
      <p:sp>
        <p:nvSpPr>
          <p:cNvPr id="5" name="Text Box 3"/>
          <p:cNvSpPr txBox="1">
            <a:spLocks noChangeArrowheads="1"/>
          </p:cNvSpPr>
          <p:nvPr/>
        </p:nvSpPr>
        <p:spPr bwMode="auto">
          <a:xfrm>
            <a:off x="685805" y="360364"/>
            <a:ext cx="1074419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ar-EG" altLang="ar-EG" sz="6000" dirty="0">
                <a:latin typeface="Yousef  bkw Circle mhairy" panose="02000000000000000000" pitchFamily="2" charset="-78"/>
                <a:cs typeface="Yousef  bkw Circle mhairy" panose="02000000000000000000" pitchFamily="2" charset="-78"/>
              </a:rPr>
              <a:t> </a:t>
            </a:r>
            <a:r>
              <a:rPr lang="ar-EG" altLang="ar-EG" sz="6000" b="1" dirty="0">
                <a:latin typeface="Yousef  bkw Circle mhairy" panose="02000000000000000000" pitchFamily="2" charset="-78"/>
                <a:cs typeface="Yousef  bkw Circle mhairy" panose="02000000000000000000" pitchFamily="2" charset="-78"/>
              </a:rPr>
              <a:t>أجيوس </a:t>
            </a:r>
            <a:r>
              <a:rPr lang="ar-EG" altLang="ar-EG" sz="6000" b="1" dirty="0" err="1">
                <a:latin typeface="Yousef  bkw Circle mhairy" panose="02000000000000000000" pitchFamily="2" charset="-78"/>
                <a:cs typeface="Yousef  bkw Circle mhairy" panose="02000000000000000000" pitchFamily="2" charset="-78"/>
              </a:rPr>
              <a:t>أوثيئوس</a:t>
            </a:r>
            <a:r>
              <a:rPr lang="ar-EG" altLang="ar-EG" sz="6000" b="1" dirty="0">
                <a:latin typeface="Yousef  bkw Circle mhairy" panose="02000000000000000000" pitchFamily="2" charset="-78"/>
                <a:cs typeface="Yousef  bkw Circle mhairy" panose="02000000000000000000" pitchFamily="2" charset="-78"/>
              </a:rPr>
              <a:t> أجيوس </a:t>
            </a:r>
            <a:r>
              <a:rPr lang="ar-EG" altLang="ar-EG" sz="6000" b="1" dirty="0" err="1">
                <a:latin typeface="Yousef  bkw Circle mhairy" panose="02000000000000000000" pitchFamily="2" charset="-78"/>
                <a:cs typeface="Yousef  bkw Circle mhairy" panose="02000000000000000000" pitchFamily="2" charset="-78"/>
              </a:rPr>
              <a:t>اسشيروس</a:t>
            </a:r>
            <a:r>
              <a:rPr lang="ar-EG" altLang="ar-EG" sz="6000" b="1" dirty="0">
                <a:latin typeface="Yousef  bkw Circle mhairy" panose="02000000000000000000" pitchFamily="2" charset="-78"/>
                <a:cs typeface="Yousef  bkw Circle mhairy" panose="02000000000000000000" pitchFamily="2" charset="-78"/>
              </a:rPr>
              <a:t> أجيوس </a:t>
            </a:r>
            <a:r>
              <a:rPr lang="ar-EG" altLang="ar-EG" sz="6000" b="1" dirty="0" err="1">
                <a:latin typeface="Yousef  bkw Circle mhairy" panose="02000000000000000000" pitchFamily="2" charset="-78"/>
                <a:cs typeface="Yousef  bkw Circle mhairy" panose="02000000000000000000" pitchFamily="2" charset="-78"/>
              </a:rPr>
              <a:t>أثاناطوس</a:t>
            </a:r>
            <a:r>
              <a:rPr lang="ar-EG" altLang="ar-EG" sz="6000" b="1" dirty="0">
                <a:latin typeface="Yousef  bkw Circle mhairy" panose="02000000000000000000" pitchFamily="2" charset="-78"/>
                <a:cs typeface="Yousef  bkw Circle mhairy" panose="02000000000000000000" pitchFamily="2" charset="-78"/>
              </a:rPr>
              <a:t> أو </a:t>
            </a:r>
            <a:r>
              <a:rPr lang="ar-EG" altLang="ar-EG" sz="6000" b="1" dirty="0" err="1">
                <a:latin typeface="Yousef  bkw Circle mhairy" panose="02000000000000000000" pitchFamily="2" charset="-78"/>
                <a:cs typeface="Yousef  bkw Circle mhairy" panose="02000000000000000000" pitchFamily="2" charset="-78"/>
              </a:rPr>
              <a:t>إكبر</a:t>
            </a:r>
            <a:r>
              <a:rPr lang="ar-EG" altLang="ar-EG" sz="6000" b="1" dirty="0">
                <a:latin typeface="Yousef  bkw Circle mhairy" panose="02000000000000000000" pitchFamily="2" charset="-78"/>
                <a:cs typeface="Yousef  bkw Circle mhairy" panose="02000000000000000000" pitchFamily="2" charset="-78"/>
              </a:rPr>
              <a:t> </a:t>
            </a:r>
            <a:r>
              <a:rPr lang="ar-EG" altLang="ar-EG" sz="6000" b="1" dirty="0" err="1">
                <a:latin typeface="Yousef  bkw Circle mhairy" panose="02000000000000000000" pitchFamily="2" charset="-78"/>
                <a:cs typeface="Yousef  bkw Circle mhairy" panose="02000000000000000000" pitchFamily="2" charset="-78"/>
              </a:rPr>
              <a:t>ثينو</a:t>
            </a:r>
            <a:r>
              <a:rPr lang="ar-EG" altLang="ar-EG" sz="6000" b="1" dirty="0">
                <a:latin typeface="Yousef  bkw Circle mhairy" panose="02000000000000000000" pitchFamily="2" charset="-78"/>
                <a:cs typeface="Yousef  bkw Circle mhairy" panose="02000000000000000000" pitchFamily="2" charset="-78"/>
              </a:rPr>
              <a:t> </a:t>
            </a:r>
            <a:r>
              <a:rPr lang="ar-EG" altLang="ar-EG" sz="6000" b="1" dirty="0" err="1">
                <a:latin typeface="Yousef  bkw Circle mhairy" panose="02000000000000000000" pitchFamily="2" charset="-78"/>
                <a:cs typeface="Yousef  bkw Circle mhairy" panose="02000000000000000000" pitchFamily="2" charset="-78"/>
              </a:rPr>
              <a:t>جينّيتيس</a:t>
            </a:r>
            <a:r>
              <a:rPr lang="ar-EG" altLang="ar-EG" sz="6000" b="1" dirty="0">
                <a:latin typeface="Yousef  bkw Circle mhairy" panose="02000000000000000000" pitchFamily="2" charset="-78"/>
                <a:cs typeface="Yousef  bkw Circle mhairy" panose="02000000000000000000" pitchFamily="2" charset="-78"/>
              </a:rPr>
              <a:t> </a:t>
            </a:r>
            <a:r>
              <a:rPr lang="ar-EG" altLang="ar-EG" sz="6000" b="1" dirty="0" err="1">
                <a:latin typeface="Yousef  bkw Circle mhairy" panose="02000000000000000000" pitchFamily="2" charset="-78"/>
                <a:cs typeface="Yousef  bkw Circle mhairy" panose="02000000000000000000" pitchFamily="2" charset="-78"/>
              </a:rPr>
              <a:t>إليسون</a:t>
            </a:r>
            <a:r>
              <a:rPr lang="ar-EG" altLang="ar-EG" sz="6000" b="1" dirty="0">
                <a:latin typeface="Yousef  bkw Circle mhairy" panose="02000000000000000000" pitchFamily="2" charset="-78"/>
                <a:cs typeface="Yousef  bkw Circle mhairy" panose="02000000000000000000" pitchFamily="2" charset="-78"/>
              </a:rPr>
              <a:t> </a:t>
            </a:r>
            <a:r>
              <a:rPr lang="ar-EG" altLang="ar-EG" sz="6000" b="1" dirty="0" err="1">
                <a:latin typeface="Yousef  bkw Circle mhairy" panose="02000000000000000000" pitchFamily="2" charset="-78"/>
                <a:cs typeface="Yousef  bkw Circle mhairy" panose="02000000000000000000" pitchFamily="2" charset="-78"/>
              </a:rPr>
              <a:t>إيماس</a:t>
            </a:r>
            <a:endParaRPr lang="en-US" altLang="ar-EG" sz="6000" b="1" dirty="0">
              <a:latin typeface="Yousef  bkw Circle mhairy" panose="02000000000000000000" pitchFamily="2" charset="-78"/>
              <a:cs typeface="Yousef  bkw Circle mhairy" panose="02000000000000000000" pitchFamily="2" charset="-78"/>
            </a:endParaRPr>
          </a:p>
        </p:txBody>
      </p:sp>
    </p:spTree>
    <p:extLst>
      <p:ext uri="{BB962C8B-B14F-4D97-AF65-F5344CB8AC3E}">
        <p14:creationId xmlns:p14="http://schemas.microsoft.com/office/powerpoint/2010/main" val="335387129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0" y="0"/>
            <a:ext cx="12192000" cy="6858000"/>
          </a:xfrm>
          <a:ln>
            <a:noFill/>
          </a:ln>
        </p:spPr>
        <p:txBody>
          <a:bodyPr anchor="ctr">
            <a:noAutofit/>
          </a:bodyPr>
          <a:lstStyle/>
          <a:p>
            <a:pPr rtl="1">
              <a:defRPr/>
            </a:pPr>
            <a:endParaRPr lang="ar-EG" sz="5400" b="1" kern="10" dirty="0">
              <a:ln w="0"/>
              <a:effectLst>
                <a:outerShdw blurRad="38100" dist="38100" dir="2700000" algn="tl">
                  <a:srgbClr val="000000">
                    <a:alpha val="43137"/>
                  </a:srgbClr>
                </a:outerShdw>
              </a:effectLst>
              <a:latin typeface="Al-Kharashi Latin 1" pitchFamily="2" charset="0"/>
              <a:cs typeface="Yousef  bkw Circle mhairy" panose="02000000000000000000" pitchFamily="2" charset="-78"/>
            </a:endParaRPr>
          </a:p>
        </p:txBody>
      </p:sp>
      <p:sp>
        <p:nvSpPr>
          <p:cNvPr id="4" name="Rectangle 2"/>
          <p:cNvSpPr txBox="1">
            <a:spLocks noChangeArrowheads="1"/>
          </p:cNvSpPr>
          <p:nvPr/>
        </p:nvSpPr>
        <p:spPr>
          <a:xfrm>
            <a:off x="685805" y="3929067"/>
            <a:ext cx="10744199" cy="2014539"/>
          </a:xfrm>
          <a:prstGeom prst="rect">
            <a:avLst/>
          </a:prstGeom>
          <a:noFill/>
        </p:spPr>
        <p:txBody>
          <a:bodyPr vert="horz" lIns="91440" tIns="45720" rIns="91440" bIns="45720" rtlCol="0" anchor="t">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5400" b="1" i="0" u="none" strike="noStrike" kern="1200" cap="none" spc="0" normalizeH="0" baseline="0" noProof="0" dirty="0">
              <a:ln>
                <a:noFill/>
              </a:ln>
              <a:solidFill>
                <a:srgbClr val="FF0000"/>
              </a:solidFill>
              <a:effectLst/>
              <a:uLnTx/>
              <a:uFillTx/>
              <a:latin typeface="Yousef  bkw Circle mhairy" panose="02000000000000000000" pitchFamily="2" charset="-78"/>
              <a:ea typeface="+mj-ea"/>
              <a:cs typeface="Yousef  bkw Circle mhairy" panose="02000000000000000000" pitchFamily="2" charset="-78"/>
            </a:endParaRPr>
          </a:p>
        </p:txBody>
      </p:sp>
      <p:sp>
        <p:nvSpPr>
          <p:cNvPr id="5" name="Text Box 3"/>
          <p:cNvSpPr txBox="1">
            <a:spLocks noChangeArrowheads="1"/>
          </p:cNvSpPr>
          <p:nvPr/>
        </p:nvSpPr>
        <p:spPr bwMode="auto">
          <a:xfrm>
            <a:off x="685805" y="360368"/>
            <a:ext cx="10744199"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endParaRPr lang="en-US" altLang="ar-EG" sz="6000" b="1" dirty="0">
              <a:latin typeface="Yousef  bkw Circle mhairy" panose="02000000000000000000" pitchFamily="2" charset="-78"/>
              <a:cs typeface="Yousef  bkw Circle mhairy" panose="02000000000000000000" pitchFamily="2" charset="-78"/>
            </a:endParaRPr>
          </a:p>
        </p:txBody>
      </p:sp>
      <p:sp>
        <p:nvSpPr>
          <p:cNvPr id="7" name="Rectangle 2"/>
          <p:cNvSpPr txBox="1">
            <a:spLocks noChangeArrowheads="1"/>
          </p:cNvSpPr>
          <p:nvPr/>
        </p:nvSpPr>
        <p:spPr>
          <a:xfrm>
            <a:off x="171451" y="3671893"/>
            <a:ext cx="11644312" cy="2057401"/>
          </a:xfrm>
          <a:prstGeom prst="rect">
            <a:avLst/>
          </a:prstGeom>
          <a:noFill/>
        </p:spPr>
        <p:txBody>
          <a:bodyPr vert="horz" lIns="91440" tIns="45720" rIns="91440" bIns="45720" rtlCol="0" anchor="t">
            <a:no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000" b="1" i="0" u="none" strike="noStrike" kern="1200" cap="none" spc="0" normalizeH="0" baseline="0" noProof="0" dirty="0">
              <a:ln>
                <a:noFill/>
              </a:ln>
              <a:solidFill>
                <a:srgbClr val="FF0000"/>
              </a:solidFill>
              <a:effectLst/>
              <a:uLnTx/>
              <a:uFillTx/>
              <a:latin typeface="Yousef  bkw Circle mhairy" panose="02000000000000000000" pitchFamily="2" charset="-78"/>
              <a:ea typeface="+mj-ea"/>
              <a:cs typeface="Yousef  bkw Circle mhairy" panose="02000000000000000000" pitchFamily="2" charset="-78"/>
            </a:endParaRPr>
          </a:p>
        </p:txBody>
      </p:sp>
      <p:sp>
        <p:nvSpPr>
          <p:cNvPr id="8" name="Text Box 3"/>
          <p:cNvSpPr txBox="1">
            <a:spLocks noChangeArrowheads="1"/>
          </p:cNvSpPr>
          <p:nvPr/>
        </p:nvSpPr>
        <p:spPr bwMode="auto">
          <a:xfrm>
            <a:off x="485775" y="230189"/>
            <a:ext cx="110871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ar-EG" altLang="ar-EG" sz="6000" dirty="0">
                <a:latin typeface="Yousef  bkw Circle mhairy" panose="02000000000000000000" pitchFamily="2" charset="-78"/>
                <a:cs typeface="Yousef  bkw Circle mhairy" panose="02000000000000000000" pitchFamily="2" charset="-78"/>
              </a:rPr>
              <a:t> </a:t>
            </a:r>
            <a:r>
              <a:rPr lang="ar-EG" altLang="ar-EG" sz="6000" b="1" dirty="0">
                <a:latin typeface="Yousef  bkw Circle mhairy" panose="02000000000000000000" pitchFamily="2" charset="-78"/>
                <a:cs typeface="Yousef  bkw Circle mhairy" panose="02000000000000000000" pitchFamily="2" charset="-78"/>
              </a:rPr>
              <a:t>أجيوس </a:t>
            </a:r>
            <a:r>
              <a:rPr lang="ar-EG" altLang="ar-EG" sz="6000" b="1" dirty="0" err="1">
                <a:latin typeface="Yousef  bkw Circle mhairy" panose="02000000000000000000" pitchFamily="2" charset="-78"/>
                <a:cs typeface="Yousef  bkw Circle mhairy" panose="02000000000000000000" pitchFamily="2" charset="-78"/>
              </a:rPr>
              <a:t>أوثيئوس</a:t>
            </a:r>
            <a:r>
              <a:rPr lang="ar-EG" altLang="ar-EG" sz="6000" b="1" dirty="0">
                <a:latin typeface="Yousef  bkw Circle mhairy" panose="02000000000000000000" pitchFamily="2" charset="-78"/>
                <a:cs typeface="Yousef  bkw Circle mhairy" panose="02000000000000000000" pitchFamily="2" charset="-78"/>
              </a:rPr>
              <a:t> أجيوس </a:t>
            </a:r>
            <a:r>
              <a:rPr lang="ar-EG" altLang="ar-EG" sz="6000" b="1" dirty="0" err="1">
                <a:latin typeface="Yousef  bkw Circle mhairy" panose="02000000000000000000" pitchFamily="2" charset="-78"/>
                <a:cs typeface="Yousef  bkw Circle mhairy" panose="02000000000000000000" pitchFamily="2" charset="-78"/>
              </a:rPr>
              <a:t>اسشيروس</a:t>
            </a:r>
            <a:r>
              <a:rPr lang="ar-EG" altLang="ar-EG" sz="6000" b="1" dirty="0">
                <a:latin typeface="Yousef  bkw Circle mhairy" panose="02000000000000000000" pitchFamily="2" charset="-78"/>
                <a:cs typeface="Yousef  bkw Circle mhairy" panose="02000000000000000000" pitchFamily="2" charset="-78"/>
              </a:rPr>
              <a:t> أجيوس </a:t>
            </a:r>
            <a:r>
              <a:rPr lang="ar-EG" altLang="ar-EG" sz="6000" b="1" dirty="0" err="1">
                <a:latin typeface="Yousef  bkw Circle mhairy" panose="02000000000000000000" pitchFamily="2" charset="-78"/>
                <a:cs typeface="Yousef  bkw Circle mhairy" panose="02000000000000000000" pitchFamily="2" charset="-78"/>
              </a:rPr>
              <a:t>أثاناطوس</a:t>
            </a:r>
            <a:r>
              <a:rPr lang="ar-EG" altLang="ar-EG" sz="6000" b="1" dirty="0">
                <a:latin typeface="Yousef  bkw Circle mhairy" panose="02000000000000000000" pitchFamily="2" charset="-78"/>
                <a:cs typeface="Yousef  bkw Circle mhairy" panose="02000000000000000000" pitchFamily="2" charset="-78"/>
              </a:rPr>
              <a:t> أو </a:t>
            </a:r>
            <a:r>
              <a:rPr lang="ar-EG" altLang="ar-EG" sz="6000" b="1" dirty="0" err="1">
                <a:latin typeface="Yousef  bkw Circle mhairy" panose="02000000000000000000" pitchFamily="2" charset="-78"/>
                <a:cs typeface="Yousef  bkw Circle mhairy" panose="02000000000000000000" pitchFamily="2" charset="-78"/>
              </a:rPr>
              <a:t>إستفرو</a:t>
            </a:r>
            <a:r>
              <a:rPr lang="ar-EG" altLang="ar-EG" sz="6000" b="1" dirty="0">
                <a:latin typeface="Yousef  bkw Circle mhairy" panose="02000000000000000000" pitchFamily="2" charset="-78"/>
                <a:cs typeface="Yousef  bkw Circle mhairy" panose="02000000000000000000" pitchFamily="2" charset="-78"/>
              </a:rPr>
              <a:t> تيس ذي </a:t>
            </a:r>
            <a:r>
              <a:rPr lang="ar-EG" altLang="ar-EG" sz="6000" b="1" dirty="0" err="1">
                <a:latin typeface="Yousef  bkw Circle mhairy" panose="02000000000000000000" pitchFamily="2" charset="-78"/>
                <a:cs typeface="Yousef  bkw Circle mhairy" panose="02000000000000000000" pitchFamily="2" charset="-78"/>
              </a:rPr>
              <a:t>إيماس</a:t>
            </a:r>
            <a:r>
              <a:rPr lang="ar-EG" altLang="ar-EG" sz="6000" b="1" dirty="0">
                <a:latin typeface="Yousef  bkw Circle mhairy" panose="02000000000000000000" pitchFamily="2" charset="-78"/>
                <a:cs typeface="Yousef  bkw Circle mhairy" panose="02000000000000000000" pitchFamily="2" charset="-78"/>
              </a:rPr>
              <a:t> </a:t>
            </a:r>
            <a:r>
              <a:rPr lang="ar-EG" altLang="ar-EG" sz="6000" b="1" dirty="0" err="1">
                <a:latin typeface="Yousef  bkw Circle mhairy" panose="02000000000000000000" pitchFamily="2" charset="-78"/>
                <a:cs typeface="Yousef  bkw Circle mhairy" panose="02000000000000000000" pitchFamily="2" charset="-78"/>
              </a:rPr>
              <a:t>إليسون</a:t>
            </a:r>
            <a:r>
              <a:rPr lang="ar-EG" altLang="ar-EG" sz="6000" b="1" dirty="0">
                <a:latin typeface="Yousef  bkw Circle mhairy" panose="02000000000000000000" pitchFamily="2" charset="-78"/>
                <a:cs typeface="Yousef  bkw Circle mhairy" panose="02000000000000000000" pitchFamily="2" charset="-78"/>
              </a:rPr>
              <a:t> </a:t>
            </a:r>
            <a:r>
              <a:rPr lang="ar-EG" altLang="ar-EG" sz="6000" b="1" dirty="0" err="1">
                <a:latin typeface="Yousef  bkw Circle mhairy" panose="02000000000000000000" pitchFamily="2" charset="-78"/>
                <a:cs typeface="Yousef  bkw Circle mhairy" panose="02000000000000000000" pitchFamily="2" charset="-78"/>
              </a:rPr>
              <a:t>إيماس</a:t>
            </a:r>
            <a:endParaRPr lang="en-US" altLang="ar-EG" sz="6000" b="1" dirty="0">
              <a:latin typeface="Yousef  bkw Circle mhairy" panose="02000000000000000000" pitchFamily="2" charset="-78"/>
              <a:cs typeface="Yousef  bkw Circle mhairy" panose="02000000000000000000" pitchFamily="2" charset="-78"/>
            </a:endParaRPr>
          </a:p>
        </p:txBody>
      </p:sp>
    </p:spTree>
    <p:extLst>
      <p:ext uri="{BB962C8B-B14F-4D97-AF65-F5344CB8AC3E}">
        <p14:creationId xmlns:p14="http://schemas.microsoft.com/office/powerpoint/2010/main" val="335387129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wipe(up)">
                                      <p:cBhvr>
                                        <p:cTn id="7" dur="3000"/>
                                        <p:tgtEl>
                                          <p:spTgt spid="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3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6754" name="Text Box 2"/>
          <p:cNvSpPr txBox="1">
            <a:spLocks noChangeArrowheads="1"/>
          </p:cNvSpPr>
          <p:nvPr/>
        </p:nvSpPr>
        <p:spPr bwMode="auto">
          <a:xfrm>
            <a:off x="6288627" y="1628777"/>
            <a:ext cx="5903383" cy="4247317"/>
          </a:xfrm>
          <a:prstGeom prst="rect">
            <a:avLst/>
          </a:prstGeom>
          <a:noFill/>
          <a:ln w="9525">
            <a:noFill/>
            <a:miter lim="800000"/>
            <a:headEnd/>
            <a:tailEnd/>
          </a:ln>
        </p:spPr>
        <p:txBody>
          <a:bodyPr>
            <a:spAutoFit/>
          </a:bodyPr>
          <a:lstStyle/>
          <a:p>
            <a:pPr algn="ctr" fontAlgn="base">
              <a:spcBef>
                <a:spcPct val="0"/>
              </a:spcBef>
              <a:spcAft>
                <a:spcPct val="0"/>
              </a:spcAft>
            </a:pPr>
            <a:r>
              <a:rPr lang="ar-EG" sz="5400" b="1" dirty="0"/>
              <a:t>1الرَّبُّ راعِيَّ فما مِن شيَءٍ يُعوزُني 2 في مَراعٍ نَضيرةٍ يُريحُني. مِياهَ الرَّاحةِ يورِدُني ويُنعِشُ نَفْسي. </a:t>
            </a:r>
            <a:r>
              <a:rPr lang="ar-EG" sz="5000" b="1" dirty="0">
                <a:solidFill>
                  <a:srgbClr val="C00000"/>
                </a:solidFill>
              </a:rPr>
              <a:t>هلّليلويا</a:t>
            </a:r>
            <a:endParaRPr lang="en-US" sz="5000" b="1" dirty="0">
              <a:solidFill>
                <a:srgbClr val="C00000"/>
              </a:solidFill>
              <a:cs typeface="MCS Alsalam S_U normal." pitchFamily="2" charset="-78"/>
            </a:endParaRPr>
          </a:p>
        </p:txBody>
      </p:sp>
      <p:sp>
        <p:nvSpPr>
          <p:cNvPr id="5" name="Text Box 2"/>
          <p:cNvSpPr txBox="1">
            <a:spLocks noChangeArrowheads="1"/>
          </p:cNvSpPr>
          <p:nvPr/>
        </p:nvSpPr>
        <p:spPr bwMode="auto">
          <a:xfrm>
            <a:off x="0" y="15"/>
            <a:ext cx="12192000" cy="754053"/>
          </a:xfrm>
          <a:prstGeom prst="rect">
            <a:avLst/>
          </a:prstGeom>
          <a:noFill/>
          <a:ln w="9525">
            <a:noFill/>
            <a:miter lim="800000"/>
            <a:headEnd/>
            <a:tailEnd/>
          </a:ln>
        </p:spPr>
        <p:txBody>
          <a:bodyPr>
            <a:spAutoFit/>
          </a:bodyPr>
          <a:lstStyle/>
          <a:p>
            <a:pPr algn="ctr" rtl="1" fontAlgn="base">
              <a:spcBef>
                <a:spcPct val="0"/>
              </a:spcBef>
              <a:spcAft>
                <a:spcPct val="0"/>
              </a:spcAft>
            </a:pPr>
            <a:r>
              <a:rPr lang="ar-SA" sz="4300" b="1" u="sng" dirty="0">
                <a:solidFill>
                  <a:srgbClr val="C00000"/>
                </a:solidFill>
              </a:rPr>
              <a:t>مِنْ مَزَامِيرِ مُعَلِّمِنَا دَاوُدَ النَّبِيِّ بَرَكَاتُه عَلَيْنَا آمِينْ. (مز </a:t>
            </a:r>
            <a:r>
              <a:rPr lang="ar-EG" sz="4300" b="1" u="sng" dirty="0">
                <a:solidFill>
                  <a:srgbClr val="C00000"/>
                </a:solidFill>
              </a:rPr>
              <a:t>23</a:t>
            </a:r>
            <a:r>
              <a:rPr lang="ar-SA" sz="4300" b="1" u="sng" dirty="0">
                <a:solidFill>
                  <a:srgbClr val="C00000"/>
                </a:solidFill>
              </a:rPr>
              <a:t>: </a:t>
            </a:r>
            <a:r>
              <a:rPr lang="ar-EG" sz="4300" b="1" u="sng" dirty="0">
                <a:solidFill>
                  <a:srgbClr val="C00000"/>
                </a:solidFill>
              </a:rPr>
              <a:t>1-2</a:t>
            </a:r>
            <a:r>
              <a:rPr lang="ar-SA" sz="4300" b="1" u="sng" dirty="0">
                <a:solidFill>
                  <a:srgbClr val="C00000"/>
                </a:solidFill>
              </a:rPr>
              <a:t>)</a:t>
            </a:r>
            <a:endParaRPr lang="en-US" sz="4300" b="1" u="sng" dirty="0">
              <a:solidFill>
                <a:srgbClr val="C00000"/>
              </a:solidFill>
            </a:endParaRPr>
          </a:p>
        </p:txBody>
      </p:sp>
      <p:sp>
        <p:nvSpPr>
          <p:cNvPr id="6" name="Text Box 2"/>
          <p:cNvSpPr txBox="1">
            <a:spLocks noChangeArrowheads="1"/>
          </p:cNvSpPr>
          <p:nvPr/>
        </p:nvSpPr>
        <p:spPr bwMode="auto">
          <a:xfrm>
            <a:off x="0" y="1268424"/>
            <a:ext cx="6479117" cy="5078313"/>
          </a:xfrm>
          <a:prstGeom prst="rect">
            <a:avLst/>
          </a:prstGeom>
          <a:noFill/>
          <a:ln w="9525">
            <a:noFill/>
            <a:miter lim="800000"/>
            <a:headEnd/>
            <a:tailEnd/>
          </a:ln>
        </p:spPr>
        <p:txBody>
          <a:bodyPr>
            <a:spAutoFit/>
          </a:bodyPr>
          <a:lstStyle/>
          <a:p>
            <a:pPr algn="ctr" rtl="1" fontAlgn="base">
              <a:spcBef>
                <a:spcPct val="0"/>
              </a:spcBef>
              <a:spcAft>
                <a:spcPct val="0"/>
              </a:spcAft>
            </a:pPr>
            <a:r>
              <a:rPr lang="ar-SA" sz="5400" dirty="0"/>
              <a:t>ابشويس بث امونى امموى اننيف أثرى ارخاى إن إهلى. أف إثرى شوبى خين أو ما افؤو ايت أؤوت افشان اشت هيجين إفموؤو انتى إب إمتون. </a:t>
            </a:r>
            <a:r>
              <a:rPr lang="ar-SA" sz="5400" b="1" dirty="0">
                <a:solidFill>
                  <a:srgbClr val="C00000"/>
                </a:solidFill>
              </a:rPr>
              <a:t>الليليويا</a:t>
            </a:r>
            <a:endParaRPr lang="en-US" sz="5400" b="1" dirty="0">
              <a:solidFill>
                <a:srgbClr val="C00000"/>
              </a:solidFill>
            </a:endParaRPr>
          </a:p>
        </p:txBody>
      </p:sp>
      <p:cxnSp>
        <p:nvCxnSpPr>
          <p:cNvPr id="8" name="Straight Connector 7"/>
          <p:cNvCxnSpPr/>
          <p:nvPr/>
        </p:nvCxnSpPr>
        <p:spPr>
          <a:xfrm>
            <a:off x="6383867" y="1916114"/>
            <a:ext cx="0" cy="453707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75537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wd">
                                    <p:tmPct val="10000"/>
                                  </p:iterate>
                                  <p:childTnLst>
                                    <p:set>
                                      <p:cBhvr>
                                        <p:cTn id="6" dur="1" fill="hold">
                                          <p:stCondLst>
                                            <p:cond delay="0"/>
                                          </p:stCondLst>
                                        </p:cTn>
                                        <p:tgtEl>
                                          <p:spTgt spid="2506754"/>
                                        </p:tgtEl>
                                        <p:attrNameLst>
                                          <p:attrName>style.visibility</p:attrName>
                                        </p:attrNameLst>
                                      </p:cBhvr>
                                      <p:to>
                                        <p:strVal val="visible"/>
                                      </p:to>
                                    </p:set>
                                    <p:animEffect transition="in" filter="fade">
                                      <p:cBhvr>
                                        <p:cTn id="7" dur="1000"/>
                                        <p:tgtEl>
                                          <p:spTgt spid="2506754"/>
                                        </p:tgtEl>
                                      </p:cBhvr>
                                    </p:animEffect>
                                    <p:anim calcmode="lin" valueType="num">
                                      <p:cBhvr>
                                        <p:cTn id="8" dur="1000" fill="hold"/>
                                        <p:tgtEl>
                                          <p:spTgt spid="2506754"/>
                                        </p:tgtEl>
                                        <p:attrNameLst>
                                          <p:attrName>ppt_x</p:attrName>
                                        </p:attrNameLst>
                                      </p:cBhvr>
                                      <p:tavLst>
                                        <p:tav tm="0">
                                          <p:val>
                                            <p:strVal val="#ppt_x"/>
                                          </p:val>
                                        </p:tav>
                                        <p:tav tm="100000">
                                          <p:val>
                                            <p:strVal val="#ppt_x"/>
                                          </p:val>
                                        </p:tav>
                                      </p:tavLst>
                                    </p:anim>
                                    <p:anim calcmode="lin" valueType="num">
                                      <p:cBhvr>
                                        <p:cTn id="9" dur="1000" fill="hold"/>
                                        <p:tgtEl>
                                          <p:spTgt spid="2506754"/>
                                        </p:tgtEl>
                                        <p:attrNameLst>
                                          <p:attrName>ppt_y</p:attrName>
                                        </p:attrNameLst>
                                      </p:cBhvr>
                                      <p:tavLst>
                                        <p:tav tm="0">
                                          <p:val>
                                            <p:strVal val="#ppt_y+.1"/>
                                          </p:val>
                                        </p:tav>
                                        <p:tav tm="100000">
                                          <p:val>
                                            <p:strVal val="#ppt_y"/>
                                          </p:val>
                                        </p:tav>
                                      </p:tavLst>
                                    </p:anim>
                                  </p:childTnLst>
                                </p:cTn>
                              </p:par>
                            </p:childTnLst>
                          </p:cTn>
                        </p:par>
                        <p:par>
                          <p:cTn id="10" fill="hold">
                            <p:stCondLst>
                              <p:cond delay="2800"/>
                            </p:stCondLst>
                            <p:childTnLst>
                              <p:par>
                                <p:cTn id="11" presetID="42" presetClass="entr" presetSubtype="0" fill="hold" grpId="0" nodeType="afterEffect">
                                  <p:stCondLst>
                                    <p:cond delay="0"/>
                                  </p:stCondLst>
                                  <p:iterate type="wd">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5200"/>
                            </p:stCondLst>
                            <p:childTnLst>
                              <p:par>
                                <p:cTn id="17" presetID="42" presetClass="entr" presetSubtype="0" fill="hold" grpId="0" nodeType="afterEffect">
                                  <p:stCondLst>
                                    <p:cond delay="0"/>
                                  </p:stCondLst>
                                  <p:iterate type="wd">
                                    <p:tmPct val="10000"/>
                                  </p:iterate>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6754" grpId="0"/>
      <p:bldP spid="5" grpId="0"/>
      <p:bldP spid="6"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0" y="0"/>
            <a:ext cx="12192000" cy="6858000"/>
          </a:xfrm>
          <a:ln>
            <a:noFill/>
          </a:ln>
        </p:spPr>
        <p:txBody>
          <a:bodyPr anchor="ctr">
            <a:noAutofit/>
          </a:bodyPr>
          <a:lstStyle/>
          <a:p>
            <a:pPr rtl="1">
              <a:defRPr/>
            </a:pPr>
            <a:endParaRPr lang="ar-EG" sz="5400" b="1" kern="10" dirty="0">
              <a:ln w="0"/>
              <a:effectLst>
                <a:outerShdw blurRad="38100" dist="38100" dir="2700000" algn="tl">
                  <a:srgbClr val="000000">
                    <a:alpha val="43137"/>
                  </a:srgbClr>
                </a:outerShdw>
              </a:effectLst>
              <a:latin typeface="Al-Kharashi Latin 1" pitchFamily="2" charset="0"/>
              <a:cs typeface="Yousef  bkw Circle mhairy" panose="02000000000000000000" pitchFamily="2" charset="-78"/>
            </a:endParaRPr>
          </a:p>
        </p:txBody>
      </p:sp>
      <p:sp>
        <p:nvSpPr>
          <p:cNvPr id="4" name="Rectangle 2"/>
          <p:cNvSpPr txBox="1">
            <a:spLocks noChangeArrowheads="1"/>
          </p:cNvSpPr>
          <p:nvPr/>
        </p:nvSpPr>
        <p:spPr>
          <a:xfrm>
            <a:off x="685805" y="3929067"/>
            <a:ext cx="10744199" cy="2014539"/>
          </a:xfrm>
          <a:prstGeom prst="rect">
            <a:avLst/>
          </a:prstGeom>
          <a:noFill/>
        </p:spPr>
        <p:txBody>
          <a:bodyPr vert="horz" lIns="91440" tIns="45720" rIns="91440" bIns="45720" rtlCol="0" anchor="t">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5400" b="1" i="0" u="none" strike="noStrike" kern="1200" cap="none" spc="0" normalizeH="0" baseline="0" noProof="0" dirty="0">
              <a:ln>
                <a:noFill/>
              </a:ln>
              <a:solidFill>
                <a:srgbClr val="FF0000"/>
              </a:solidFill>
              <a:effectLst/>
              <a:uLnTx/>
              <a:uFillTx/>
              <a:latin typeface="Yousef  bkw Circle mhairy" panose="02000000000000000000" pitchFamily="2" charset="-78"/>
              <a:ea typeface="+mj-ea"/>
              <a:cs typeface="Yousef  bkw Circle mhairy" panose="02000000000000000000" pitchFamily="2" charset="-78"/>
            </a:endParaRPr>
          </a:p>
        </p:txBody>
      </p:sp>
      <p:sp>
        <p:nvSpPr>
          <p:cNvPr id="5" name="Text Box 3"/>
          <p:cNvSpPr txBox="1">
            <a:spLocks noChangeArrowheads="1"/>
          </p:cNvSpPr>
          <p:nvPr/>
        </p:nvSpPr>
        <p:spPr bwMode="auto">
          <a:xfrm>
            <a:off x="685805" y="360368"/>
            <a:ext cx="10744199"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endParaRPr lang="en-US" altLang="ar-EG" sz="6000" b="1" dirty="0">
              <a:latin typeface="Yousef  bkw Circle mhairy" panose="02000000000000000000" pitchFamily="2" charset="-78"/>
              <a:cs typeface="Yousef  bkw Circle mhairy" panose="02000000000000000000" pitchFamily="2" charset="-78"/>
            </a:endParaRPr>
          </a:p>
        </p:txBody>
      </p:sp>
      <p:sp>
        <p:nvSpPr>
          <p:cNvPr id="8" name="TextBox 7"/>
          <p:cNvSpPr txBox="1"/>
          <p:nvPr/>
        </p:nvSpPr>
        <p:spPr>
          <a:xfrm>
            <a:off x="5" y="485775"/>
            <a:ext cx="12191999" cy="2862322"/>
          </a:xfrm>
          <a:prstGeom prst="rect">
            <a:avLst/>
          </a:prstGeom>
          <a:noFill/>
        </p:spPr>
        <p:txBody>
          <a:bodyPr wrap="square" rtlCol="1">
            <a:spAutoFit/>
          </a:bodyPr>
          <a:lstStyle/>
          <a:p>
            <a:pPr algn="ctr"/>
            <a:r>
              <a:rPr lang="ar-EG" altLang="ar-EG" sz="6000" b="1" dirty="0">
                <a:latin typeface="Yousef  bkw Circle mhairy" panose="02000000000000000000" pitchFamily="2" charset="-78"/>
                <a:cs typeface="Yousef  bkw Circle mhairy" panose="02000000000000000000" pitchFamily="2" charset="-78"/>
              </a:rPr>
              <a:t>ذو كسابترى كى إيو كى أجيو ابنفماتى كى نين كى آى إى كى اسطوس إى أونا سطون إى أونون آمين آجيا ترياس إليسون إيماس</a:t>
            </a:r>
            <a:endParaRPr lang="ar-EG" sz="6000" dirty="0">
              <a:latin typeface="Yousef  bkw Circle mhairy" panose="02000000000000000000" pitchFamily="2" charset="-78"/>
              <a:cs typeface="Yousef  bkw Circle mhairy" panose="02000000000000000000" pitchFamily="2" charset="-78"/>
            </a:endParaRPr>
          </a:p>
        </p:txBody>
      </p:sp>
    </p:spTree>
    <p:extLst>
      <p:ext uri="{BB962C8B-B14F-4D97-AF65-F5344CB8AC3E}">
        <p14:creationId xmlns:p14="http://schemas.microsoft.com/office/powerpoint/2010/main" val="335387129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wipe(up)">
                                      <p:cBhvr>
                                        <p:cTn id="7"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txBox="1">
            <a:spLocks/>
          </p:cNvSpPr>
          <p:nvPr/>
        </p:nvSpPr>
        <p:spPr>
          <a:xfrm>
            <a:off x="0" y="0"/>
            <a:ext cx="12192000" cy="6858000"/>
          </a:xfrm>
          <a:prstGeom prst="rect">
            <a:avLst/>
          </a:prstGeom>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rtl="1"/>
            <a:endParaRPr lang="en-US" sz="4800" kern="10" dirty="0">
              <a:effectLst>
                <a:outerShdw dist="35921" dir="2700000" algn="ctr" rotWithShape="0">
                  <a:srgbClr val="C0C0C0">
                    <a:alpha val="79999"/>
                  </a:srgbClr>
                </a:outerShdw>
              </a:effectLst>
              <a:latin typeface="Yousef  bkw Circle mhairy" panose="02000000000000000000" pitchFamily="2" charset="-78"/>
              <a:cs typeface="Yousef  bkw Circle mhairy" panose="02000000000000000000" pitchFamily="2" charset="-78"/>
            </a:endParaRPr>
          </a:p>
        </p:txBody>
      </p:sp>
      <p:sp>
        <p:nvSpPr>
          <p:cNvPr id="7" name="Rectangle 2"/>
          <p:cNvSpPr txBox="1">
            <a:spLocks noChangeArrowheads="1"/>
          </p:cNvSpPr>
          <p:nvPr/>
        </p:nvSpPr>
        <p:spPr>
          <a:xfrm>
            <a:off x="2953407" y="33913"/>
            <a:ext cx="9238593" cy="2110197"/>
          </a:xfrm>
          <a:prstGeom prst="rect">
            <a:avLst/>
          </a:prstGeom>
          <a:noFill/>
        </p:spPr>
        <p:txBody>
          <a:bodyPr vert="horz" lIns="91440" tIns="45720" rIns="91440" bIns="45720" rtlCol="0" anchor="t">
            <a:noAutofit/>
          </a:body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ar-EG" sz="4800" b="1" i="0" u="none" strike="noStrike" kern="1200" cap="none" spc="0" normalizeH="0" baseline="0" noProof="0" dirty="0">
                <a:ln>
                  <a:noFill/>
                </a:ln>
                <a:solidFill>
                  <a:srgbClr val="FF0000"/>
                </a:solidFill>
                <a:effectLst/>
                <a:uLnTx/>
                <a:uFillTx/>
                <a:latin typeface="Yousef  bkw Circle mhairy" panose="02000000000000000000" pitchFamily="2" charset="-78"/>
                <a:ea typeface="+mj-ea"/>
                <a:cs typeface="Yousef  bkw Circle mhairy" panose="02000000000000000000" pitchFamily="2" charset="-78"/>
              </a:rPr>
              <a:t>الكاهن :</a:t>
            </a:r>
            <a:r>
              <a:rPr kumimoji="0" lang="ar-EG" sz="4800" b="1" i="0" u="none" strike="noStrike" kern="1200" cap="none" spc="0" normalizeH="0" baseline="0" noProof="0" dirty="0">
                <a:ln>
                  <a:noFill/>
                </a:ln>
                <a:solidFill>
                  <a:schemeClr val="tx1"/>
                </a:solidFill>
                <a:effectLst/>
                <a:uLnTx/>
                <a:uFillTx/>
                <a:latin typeface="Yousef  bkw Circle mhairy" panose="02000000000000000000" pitchFamily="2" charset="-78"/>
                <a:ea typeface="+mj-ea"/>
                <a:cs typeface="Yousef  bkw Circle mhairy" panose="02000000000000000000" pitchFamily="2" charset="-78"/>
              </a:rPr>
              <a:t>السلام</a:t>
            </a:r>
            <a:r>
              <a:rPr kumimoji="0" lang="ar-EG" sz="4800" b="1" i="0" u="none" strike="noStrike" kern="1200" cap="none" spc="0" normalizeH="0" noProof="0" dirty="0">
                <a:ln>
                  <a:noFill/>
                </a:ln>
                <a:solidFill>
                  <a:schemeClr val="tx1"/>
                </a:solidFill>
                <a:effectLst/>
                <a:uLnTx/>
                <a:uFillTx/>
                <a:latin typeface="Yousef  bkw Circle mhairy" panose="02000000000000000000" pitchFamily="2" charset="-78"/>
                <a:ea typeface="+mj-ea"/>
                <a:cs typeface="Yousef  bkw Circle mhairy" panose="02000000000000000000" pitchFamily="2" charset="-78"/>
              </a:rPr>
              <a:t> </a:t>
            </a:r>
            <a:r>
              <a:rPr kumimoji="0" lang="ar-EG" sz="4800" b="1" i="0" u="none" strike="noStrike" kern="1200" cap="none" spc="0" normalizeH="0" baseline="0" noProof="0" dirty="0">
                <a:ln>
                  <a:noFill/>
                </a:ln>
                <a:solidFill>
                  <a:schemeClr val="tx1"/>
                </a:solidFill>
                <a:effectLst/>
                <a:uLnTx/>
                <a:uFillTx/>
                <a:latin typeface="Yousef  bkw Circle mhairy" panose="02000000000000000000" pitchFamily="2" charset="-78"/>
                <a:ea typeface="+mj-ea"/>
                <a:cs typeface="Yousef  bkw Circle mhairy" panose="02000000000000000000" pitchFamily="2" charset="-78"/>
              </a:rPr>
              <a:t>لجميعكم</a:t>
            </a:r>
          </a:p>
          <a:p>
            <a:pPr marL="0" marR="0" lvl="0" indent="0" algn="r" defTabSz="914400" rtl="0" eaLnBrk="1" fontAlgn="auto" latinLnBrk="0" hangingPunct="1">
              <a:lnSpc>
                <a:spcPct val="90000"/>
              </a:lnSpc>
              <a:spcBef>
                <a:spcPct val="0"/>
              </a:spcBef>
              <a:spcAft>
                <a:spcPts val="0"/>
              </a:spcAft>
              <a:buClrTx/>
              <a:buSzTx/>
              <a:buFontTx/>
              <a:buNone/>
              <a:tabLst/>
              <a:defRPr/>
            </a:pPr>
            <a:br>
              <a:rPr kumimoji="0" lang="ar-EG" sz="4800" b="1" i="0" u="none" strike="noStrike" kern="1200" cap="none" spc="0" normalizeH="0" baseline="0" noProof="0" dirty="0">
                <a:ln>
                  <a:noFill/>
                </a:ln>
                <a:solidFill>
                  <a:schemeClr val="tx1"/>
                </a:solidFill>
                <a:effectLst/>
                <a:uLnTx/>
                <a:uFillTx/>
                <a:latin typeface="+mj-lt"/>
                <a:ea typeface="+mj-ea"/>
                <a:cs typeface="+mj-cs"/>
              </a:rPr>
            </a:br>
            <a:r>
              <a:rPr kumimoji="0" lang="ar-EG" sz="4800" b="1" i="0" u="none" strike="noStrike" kern="1200" cap="none" spc="0" normalizeH="0" baseline="0" noProof="0" dirty="0">
                <a:ln>
                  <a:noFill/>
                </a:ln>
                <a:solidFill>
                  <a:srgbClr val="FF0000"/>
                </a:solidFill>
                <a:effectLst/>
                <a:uLnTx/>
                <a:uFillTx/>
                <a:latin typeface="Yousef  bkw Circle mhairy" panose="02000000000000000000" pitchFamily="2" charset="-78"/>
                <a:ea typeface="+mj-ea"/>
                <a:cs typeface="Yousef  bkw Circle mhairy" panose="02000000000000000000" pitchFamily="2" charset="-78"/>
              </a:rPr>
              <a:t>الشعب :</a:t>
            </a:r>
            <a:r>
              <a:rPr kumimoji="0" lang="ar-EG" sz="4800" b="1" i="0" u="none" strike="noStrike" kern="1200" cap="none" spc="0" normalizeH="0" baseline="0" noProof="0" dirty="0">
                <a:ln>
                  <a:noFill/>
                </a:ln>
                <a:solidFill>
                  <a:schemeClr val="tx1"/>
                </a:solidFill>
                <a:effectLst/>
                <a:uLnTx/>
                <a:uFillTx/>
                <a:latin typeface="Yousef  bkw Circle mhairy" panose="02000000000000000000" pitchFamily="2" charset="-78"/>
                <a:ea typeface="+mj-ea"/>
                <a:cs typeface="Yousef  bkw Circle mhairy" panose="02000000000000000000" pitchFamily="2" charset="-78"/>
              </a:rPr>
              <a:t>ولروحك أيضا</a:t>
            </a:r>
            <a:endParaRPr kumimoji="0" lang="en-US" sz="48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TextBox 7"/>
          <p:cNvSpPr txBox="1"/>
          <p:nvPr/>
        </p:nvSpPr>
        <p:spPr>
          <a:xfrm>
            <a:off x="-539474" y="-169117"/>
            <a:ext cx="7629525" cy="1015663"/>
          </a:xfrm>
          <a:prstGeom prst="rect">
            <a:avLst/>
          </a:prstGeom>
          <a:noFill/>
        </p:spPr>
        <p:txBody>
          <a:bodyPr wrap="square" rtlCol="1">
            <a:spAutoFit/>
          </a:bodyPr>
          <a:lstStyle/>
          <a:p>
            <a:pPr algn="ctr"/>
            <a:endParaRPr lang="ar-EG" sz="6000" b="1" dirty="0">
              <a:solidFill>
                <a:srgbClr val="FF0000"/>
              </a:solidFill>
              <a:latin typeface="Yousef  bkw Circle mhairy" panose="02000000000000000000" pitchFamily="2" charset="-78"/>
              <a:cs typeface="Yousef  bkw Circle mhairy" panose="02000000000000000000" pitchFamily="2" charset="-78"/>
            </a:endParaRPr>
          </a:p>
        </p:txBody>
      </p:sp>
      <p:sp>
        <p:nvSpPr>
          <p:cNvPr id="10" name="TextBox 9"/>
          <p:cNvSpPr txBox="1"/>
          <p:nvPr/>
        </p:nvSpPr>
        <p:spPr>
          <a:xfrm>
            <a:off x="114304" y="2333691"/>
            <a:ext cx="11830049" cy="4524315"/>
          </a:xfrm>
          <a:prstGeom prst="rect">
            <a:avLst/>
          </a:prstGeom>
          <a:noFill/>
        </p:spPr>
        <p:txBody>
          <a:bodyPr wrap="square" rtlCol="1">
            <a:spAutoFit/>
          </a:bodyPr>
          <a:lstStyle/>
          <a:p>
            <a:pPr algn="just" rtl="1"/>
            <a:r>
              <a:rPr lang="ar-EG" sz="4800" b="1" dirty="0">
                <a:cs typeface="+mj-cs"/>
              </a:rPr>
              <a:t>أيُّها السيدُ الربُ يسوعُ المسيحُ إلهُنا الذي قال لتلاميذه القديسين ورسله المكرمين: إنَّ أنبياء وأبراراً كثيرين ، اشتاقوا أن يروا ما أنتم ترون ولم يروا ، وأن يسمعوا ما أنتم تسمعون ولم يسمعوا أما أنتم فطوبي لأعينكم لأنها تنظر ولآذانكم لأنها تسمع اجعلنا مستحقين أن نسمع إنجيلك المقدس ونعمل به بصلوات قديسيك</a:t>
            </a:r>
            <a:endParaRPr lang="ar-EG" sz="4800" dirty="0">
              <a:cs typeface="+mj-cs"/>
            </a:endParaRPr>
          </a:p>
        </p:txBody>
      </p:sp>
    </p:spTree>
    <p:extLst>
      <p:ext uri="{BB962C8B-B14F-4D97-AF65-F5344CB8AC3E}">
        <p14:creationId xmlns:p14="http://schemas.microsoft.com/office/powerpoint/2010/main" val="128072985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0" y="0"/>
            <a:ext cx="12192000" cy="6858000"/>
          </a:xfrm>
          <a:ln>
            <a:noFill/>
          </a:ln>
        </p:spPr>
        <p:txBody>
          <a:bodyPr anchor="ctr">
            <a:noAutofit/>
          </a:bodyPr>
          <a:lstStyle/>
          <a:p>
            <a:pPr rtl="1">
              <a:defRPr/>
            </a:pPr>
            <a:endParaRPr lang="ar-EG" sz="5400" b="1" kern="10" dirty="0">
              <a:ln w="0"/>
              <a:latin typeface="Al-Kharashi Latin 1" pitchFamily="2" charset="0"/>
              <a:cs typeface="Yousef  bkw Circle mhairy" panose="02000000000000000000" pitchFamily="2" charset="-78"/>
            </a:endParaRPr>
          </a:p>
        </p:txBody>
      </p:sp>
      <p:sp>
        <p:nvSpPr>
          <p:cNvPr id="4" name="Rectangle 2"/>
          <p:cNvSpPr txBox="1">
            <a:spLocks noChangeArrowheads="1"/>
          </p:cNvSpPr>
          <p:nvPr/>
        </p:nvSpPr>
        <p:spPr>
          <a:xfrm>
            <a:off x="685805" y="3929067"/>
            <a:ext cx="10744199" cy="2014539"/>
          </a:xfrm>
          <a:prstGeom prst="rect">
            <a:avLst/>
          </a:prstGeom>
          <a:noFill/>
        </p:spPr>
        <p:txBody>
          <a:bodyPr vert="horz" lIns="91440" tIns="45720" rIns="91440" bIns="45720" rtlCol="0" anchor="t">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5400" b="1" i="0" u="none" strike="noStrike" kern="1200" cap="none" spc="0" normalizeH="0" baseline="0" noProof="0" dirty="0">
              <a:ln>
                <a:noFill/>
              </a:ln>
              <a:solidFill>
                <a:srgbClr val="FF0000"/>
              </a:solidFill>
              <a:effectLst/>
              <a:uLnTx/>
              <a:uFillTx/>
              <a:latin typeface="Yousef  bkw Circle mhairy" panose="02000000000000000000" pitchFamily="2" charset="-78"/>
              <a:ea typeface="+mj-ea"/>
              <a:cs typeface="Yousef  bkw Circle mhairy" panose="02000000000000000000" pitchFamily="2" charset="-78"/>
            </a:endParaRPr>
          </a:p>
        </p:txBody>
      </p:sp>
      <p:sp>
        <p:nvSpPr>
          <p:cNvPr id="5" name="Text Box 3"/>
          <p:cNvSpPr txBox="1">
            <a:spLocks noChangeArrowheads="1"/>
          </p:cNvSpPr>
          <p:nvPr/>
        </p:nvSpPr>
        <p:spPr bwMode="auto">
          <a:xfrm>
            <a:off x="685805" y="360364"/>
            <a:ext cx="1074419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endParaRPr lang="en-US" altLang="ar-EG" sz="5400" b="1" dirty="0">
              <a:latin typeface="Yousef  bkw Circle mhairy" panose="02000000000000000000" pitchFamily="2" charset="-78"/>
              <a:cs typeface="Yousef  bkw Circle mhairy" panose="02000000000000000000" pitchFamily="2" charset="-78"/>
            </a:endParaRPr>
          </a:p>
        </p:txBody>
      </p:sp>
      <p:sp>
        <p:nvSpPr>
          <p:cNvPr id="7" name="Rectangle 2"/>
          <p:cNvSpPr txBox="1">
            <a:spLocks noChangeArrowheads="1"/>
          </p:cNvSpPr>
          <p:nvPr/>
        </p:nvSpPr>
        <p:spPr>
          <a:xfrm>
            <a:off x="757237" y="3543306"/>
            <a:ext cx="10458451" cy="2643187"/>
          </a:xfrm>
          <a:prstGeom prst="rect">
            <a:avLst/>
          </a:prstGeom>
          <a:noFill/>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altLang="ar-EG" sz="5400" b="1" i="0" u="none" strike="noStrike" kern="1200" cap="none" spc="0" normalizeH="0" baseline="0" noProof="0" dirty="0">
              <a:ln>
                <a:noFill/>
              </a:ln>
              <a:solidFill>
                <a:srgbClr val="FF3300"/>
              </a:solidFill>
              <a:effectLst/>
              <a:uLnTx/>
              <a:uFillTx/>
              <a:latin typeface="Yousef  bkw Circle mhairy" panose="02000000000000000000" pitchFamily="2" charset="-78"/>
              <a:ea typeface="+mj-ea"/>
              <a:cs typeface="Yousef  bkw Circle mhairy" panose="02000000000000000000" pitchFamily="2" charset="-78"/>
            </a:endParaRPr>
          </a:p>
        </p:txBody>
      </p:sp>
      <p:sp>
        <p:nvSpPr>
          <p:cNvPr id="9" name="Rectangle 2"/>
          <p:cNvSpPr txBox="1">
            <a:spLocks noChangeArrowheads="1"/>
          </p:cNvSpPr>
          <p:nvPr/>
        </p:nvSpPr>
        <p:spPr>
          <a:xfrm>
            <a:off x="5443539" y="1034778"/>
            <a:ext cx="6500812" cy="1298913"/>
          </a:xfrm>
          <a:prstGeom prst="rect">
            <a:avLst/>
          </a:prstGeom>
          <a:noFill/>
        </p:spPr>
        <p:txBody>
          <a:bodyPr vert="horz" lIns="91440" tIns="45720" rIns="91440" bIns="45720" rtlCol="0" anchor="t">
            <a:noAutofit/>
          </a:bodyPr>
          <a:lstStyle/>
          <a:p>
            <a:pPr marL="0" marR="0" lvl="0" indent="0" algn="r" defTabSz="914400" eaLnBrk="1" fontAlgn="auto" latinLnBrk="0" hangingPunct="1">
              <a:lnSpc>
                <a:spcPct val="90000"/>
              </a:lnSpc>
              <a:spcBef>
                <a:spcPct val="0"/>
              </a:spcBef>
              <a:spcAft>
                <a:spcPts val="0"/>
              </a:spcAft>
              <a:buClrTx/>
              <a:buSzTx/>
              <a:buFontTx/>
              <a:buNone/>
              <a:tabLst/>
              <a:defRPr/>
            </a:pPr>
            <a:endParaRPr kumimoji="0" lang="en-US" sz="5400" b="1" i="0" u="none" strike="noStrike" kern="1200" cap="none" spc="0" normalizeH="0" baseline="0" noProof="0" dirty="0">
              <a:ln>
                <a:noFill/>
              </a:ln>
              <a:solidFill>
                <a:schemeClr val="tx1"/>
              </a:solidFill>
              <a:effectLst/>
              <a:uLnTx/>
              <a:uFillTx/>
              <a:latin typeface="+mj-lt"/>
              <a:ea typeface="+mj-ea"/>
              <a:cs typeface="+mj-cs"/>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 y="0"/>
            <a:ext cx="3775167" cy="6858000"/>
          </a:xfrm>
          <a:prstGeom prst="rect">
            <a:avLst/>
          </a:prstGeom>
        </p:spPr>
      </p:pic>
      <p:sp>
        <p:nvSpPr>
          <p:cNvPr id="13" name="Text Box 2"/>
          <p:cNvSpPr txBox="1">
            <a:spLocks noChangeArrowheads="1"/>
          </p:cNvSpPr>
          <p:nvPr/>
        </p:nvSpPr>
        <p:spPr bwMode="auto">
          <a:xfrm>
            <a:off x="3065552" y="-20636"/>
            <a:ext cx="9144000" cy="923330"/>
          </a:xfrm>
          <a:prstGeom prst="rect">
            <a:avLst/>
          </a:prstGeom>
          <a:noFill/>
          <a:ln w="9525">
            <a:noFill/>
            <a:miter lim="800000"/>
            <a:headEnd/>
            <a:tailEnd/>
          </a:ln>
        </p:spPr>
        <p:txBody>
          <a:bodyPr>
            <a:spAutoFit/>
          </a:bodyPr>
          <a:lstStyle/>
          <a:p>
            <a:pPr marL="457200" indent="-457200" algn="ctr" eaLnBrk="1" hangingPunct="1">
              <a:spcBef>
                <a:spcPct val="50000"/>
              </a:spcBef>
            </a:pPr>
            <a:r>
              <a:rPr lang="ar-SA" altLang="en-US" sz="5400" b="1" u="sng" dirty="0">
                <a:solidFill>
                  <a:srgbClr val="C00000"/>
                </a:solidFill>
              </a:rPr>
              <a:t>الشم</a:t>
            </a:r>
            <a:r>
              <a:rPr lang="ar-EG" altLang="en-US" sz="5400" b="1" u="sng" dirty="0">
                <a:solidFill>
                  <a:srgbClr val="C00000"/>
                </a:solidFill>
              </a:rPr>
              <a:t>ّ</a:t>
            </a:r>
            <a:r>
              <a:rPr lang="ar-SA" altLang="en-US" sz="5400" b="1" u="sng" dirty="0">
                <a:solidFill>
                  <a:srgbClr val="C00000"/>
                </a:solidFill>
              </a:rPr>
              <a:t>اس</a:t>
            </a:r>
            <a:endParaRPr lang="ar-SA" altLang="en-US" sz="5400" u="sng" dirty="0">
              <a:solidFill>
                <a:srgbClr val="C00000"/>
              </a:solidFill>
            </a:endParaRPr>
          </a:p>
        </p:txBody>
      </p:sp>
      <p:sp>
        <p:nvSpPr>
          <p:cNvPr id="14" name="Text Box 3"/>
          <p:cNvSpPr txBox="1">
            <a:spLocks noChangeArrowheads="1"/>
          </p:cNvSpPr>
          <p:nvPr/>
        </p:nvSpPr>
        <p:spPr bwMode="auto">
          <a:xfrm>
            <a:off x="3317969" y="844556"/>
            <a:ext cx="8181975" cy="1089529"/>
          </a:xfrm>
          <a:prstGeom prst="rect">
            <a:avLst/>
          </a:prstGeom>
          <a:noFill/>
          <a:ln w="9525">
            <a:noFill/>
            <a:miter lim="800000"/>
            <a:headEnd/>
            <a:tailEnd/>
          </a:ln>
        </p:spPr>
        <p:txBody>
          <a:bodyPr wrap="square">
            <a:spAutoFit/>
          </a:bodyPr>
          <a:lstStyle/>
          <a:p>
            <a:pPr algn="ctr" rtl="1" eaLnBrk="1" hangingPunct="1">
              <a:lnSpc>
                <a:spcPct val="120000"/>
              </a:lnSpc>
              <a:spcBef>
                <a:spcPct val="50000"/>
              </a:spcBef>
            </a:pPr>
            <a:r>
              <a:rPr lang="ar-EG" altLang="en-US" sz="5400" b="1" dirty="0"/>
              <a:t>صلّوا من أجلِ الإنجيلِ المقدّس.</a:t>
            </a:r>
            <a:endParaRPr lang="en-US" altLang="en-US" sz="5400" b="1" dirty="0"/>
          </a:p>
        </p:txBody>
      </p:sp>
      <p:sp>
        <p:nvSpPr>
          <p:cNvPr id="17" name="Text Box 6"/>
          <p:cNvSpPr txBox="1">
            <a:spLocks noChangeArrowheads="1"/>
          </p:cNvSpPr>
          <p:nvPr/>
        </p:nvSpPr>
        <p:spPr bwMode="auto">
          <a:xfrm>
            <a:off x="3533869" y="3087695"/>
            <a:ext cx="8243887" cy="2169825"/>
          </a:xfrm>
          <a:prstGeom prst="rect">
            <a:avLst/>
          </a:prstGeom>
          <a:noFill/>
          <a:ln w="9525">
            <a:noFill/>
            <a:miter lim="800000"/>
            <a:headEnd/>
            <a:tailEnd/>
          </a:ln>
        </p:spPr>
        <p:txBody>
          <a:bodyPr>
            <a:spAutoFit/>
          </a:bodyPr>
          <a:lstStyle/>
          <a:p>
            <a:pPr marL="457200" indent="-457200" algn="ctr" rtl="1" eaLnBrk="1" hangingPunct="1">
              <a:spcBef>
                <a:spcPct val="50000"/>
              </a:spcBef>
            </a:pPr>
            <a:r>
              <a:rPr lang="ar-SA" altLang="en-US" sz="5400" b="1" u="sng" dirty="0">
                <a:solidFill>
                  <a:srgbClr val="C00000"/>
                </a:solidFill>
              </a:rPr>
              <a:t>الشعب</a:t>
            </a:r>
          </a:p>
          <a:p>
            <a:pPr marL="457200" indent="-457200" algn="ctr" rtl="1" eaLnBrk="1" hangingPunct="1">
              <a:spcBef>
                <a:spcPct val="50000"/>
              </a:spcBef>
            </a:pPr>
            <a:r>
              <a:rPr lang="ar-SA" altLang="en-US" sz="5400" b="1" dirty="0"/>
              <a:t> يا</a:t>
            </a:r>
            <a:r>
              <a:rPr lang="ar-EG" altLang="en-US" sz="5400" b="1" dirty="0"/>
              <a:t> </a:t>
            </a:r>
            <a:r>
              <a:rPr lang="ar-SA" altLang="en-US" sz="5400" b="1" dirty="0"/>
              <a:t>رب</a:t>
            </a:r>
            <a:r>
              <a:rPr lang="ar-EG" altLang="en-US" sz="5400" b="1" dirty="0"/>
              <a:t>ُّ</a:t>
            </a:r>
            <a:r>
              <a:rPr lang="ar-SA" altLang="en-US" sz="5400" b="1" dirty="0"/>
              <a:t> </a:t>
            </a:r>
            <a:r>
              <a:rPr lang="ar-EG" altLang="en-US" sz="5400" b="1" dirty="0"/>
              <a:t>ا</a:t>
            </a:r>
            <a:r>
              <a:rPr lang="ar-SA" altLang="en-US" sz="5400" b="1" dirty="0"/>
              <a:t>رحم</a:t>
            </a:r>
            <a:r>
              <a:rPr lang="ar-EG" altLang="en-US" sz="5400" b="1" dirty="0"/>
              <a:t>ْ</a:t>
            </a:r>
            <a:endParaRPr lang="ar-SA" altLang="en-US" sz="5400" b="1" dirty="0"/>
          </a:p>
        </p:txBody>
      </p:sp>
    </p:spTree>
    <p:extLst>
      <p:ext uri="{BB962C8B-B14F-4D97-AF65-F5344CB8AC3E}">
        <p14:creationId xmlns:p14="http://schemas.microsoft.com/office/powerpoint/2010/main" val="335387129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wipe(up)">
                                      <p:cBhvr>
                                        <p:cTn id="7"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47D2D-2C00-CC0D-8849-EC83946063E8}"/>
              </a:ext>
            </a:extLst>
          </p:cNvPr>
          <p:cNvSpPr>
            <a:spLocks noGrp="1"/>
          </p:cNvSpPr>
          <p:nvPr>
            <p:ph type="ctrTitle"/>
          </p:nvPr>
        </p:nvSpPr>
        <p:spPr>
          <a:xfrm>
            <a:off x="1859500" y="199334"/>
            <a:ext cx="8689976" cy="1101452"/>
          </a:xfrm>
        </p:spPr>
        <p:txBody>
          <a:bodyPr/>
          <a:lstStyle/>
          <a:p>
            <a:r>
              <a:rPr lang="ar-EG" dirty="0"/>
              <a:t>الكاهن</a:t>
            </a:r>
            <a:endParaRPr lang="en-US" dirty="0"/>
          </a:p>
        </p:txBody>
      </p:sp>
      <p:sp>
        <p:nvSpPr>
          <p:cNvPr id="3" name="Subtitle 2">
            <a:extLst>
              <a:ext uri="{FF2B5EF4-FFF2-40B4-BE49-F238E27FC236}">
                <a16:creationId xmlns:a16="http://schemas.microsoft.com/office/drawing/2014/main" id="{321EDF86-6573-808E-17E7-4FAA9971798F}"/>
              </a:ext>
            </a:extLst>
          </p:cNvPr>
          <p:cNvSpPr>
            <a:spLocks noGrp="1"/>
          </p:cNvSpPr>
          <p:nvPr>
            <p:ph type="subTitle" idx="1"/>
          </p:nvPr>
        </p:nvSpPr>
        <p:spPr>
          <a:xfrm>
            <a:off x="1751012" y="1316284"/>
            <a:ext cx="8689976" cy="5084516"/>
          </a:xfrm>
        </p:spPr>
        <p:txBody>
          <a:bodyPr>
            <a:normAutofit/>
          </a:bodyPr>
          <a:lstStyle/>
          <a:p>
            <a:r>
              <a:rPr lang="ar-EG" sz="3600" b="1" dirty="0">
                <a:solidFill>
                  <a:srgbClr val="C00000"/>
                </a:solidFill>
              </a:rPr>
              <a:t>اذكر أيضا يا سيدنا كل الذين امرونا ان نذكرهم في تضرعاتنا و طلباتنا التي نرفعها اليك أيها الرب الهنا . الذين سبقوا فرقدوا نيحهم ، المرضي اشفهم ، لأنك انت هو حياتنا كلنا ، وشفاؤنا كلنا ، وقيامتك كلنا . انت الذي نرسل لك الي فوق ، المجد و الاكرام و السجود مع ابيك الصالح و الروح القدس المحيي المساوي لك الان و كل أوان و الي دهر الدهور امين</a:t>
            </a:r>
          </a:p>
          <a:p>
            <a:endParaRPr lang="en-US" sz="3600" b="1" dirty="0">
              <a:solidFill>
                <a:srgbClr val="C00000"/>
              </a:solidFill>
            </a:endParaRPr>
          </a:p>
        </p:txBody>
      </p:sp>
    </p:spTree>
    <p:extLst>
      <p:ext uri="{BB962C8B-B14F-4D97-AF65-F5344CB8AC3E}">
        <p14:creationId xmlns:p14="http://schemas.microsoft.com/office/powerpoint/2010/main" val="377498609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AE822-1AFF-DF4E-A331-FDEE1F55DBDF}"/>
              </a:ext>
            </a:extLst>
          </p:cNvPr>
          <p:cNvSpPr>
            <a:spLocks noGrp="1"/>
          </p:cNvSpPr>
          <p:nvPr>
            <p:ph type="ctrTitle"/>
          </p:nvPr>
        </p:nvSpPr>
        <p:spPr/>
        <p:txBody>
          <a:bodyPr/>
          <a:lstStyle/>
          <a:p>
            <a:endParaRPr lang="en-US" sz="4800" dirty="0"/>
          </a:p>
        </p:txBody>
      </p:sp>
      <p:sp>
        <p:nvSpPr>
          <p:cNvPr id="3" name="Subtitle 2">
            <a:extLst>
              <a:ext uri="{FF2B5EF4-FFF2-40B4-BE49-F238E27FC236}">
                <a16:creationId xmlns:a16="http://schemas.microsoft.com/office/drawing/2014/main" id="{86B2278B-4986-1C4A-9EEA-10AA1B2C1553}"/>
              </a:ext>
            </a:extLst>
          </p:cNvPr>
          <p:cNvSpPr>
            <a:spLocks noGrp="1"/>
          </p:cNvSpPr>
          <p:nvPr>
            <p:ph type="subTitle" idx="1"/>
          </p:nvPr>
        </p:nvSpPr>
        <p:spPr/>
        <p:txBody>
          <a:bodyPr/>
          <a:lstStyle/>
          <a:p>
            <a:endParaRPr lang="en-US" sz="4800"/>
          </a:p>
        </p:txBody>
      </p:sp>
      <p:sp>
        <p:nvSpPr>
          <p:cNvPr id="4" name="Rectangle 3">
            <a:extLst>
              <a:ext uri="{FF2B5EF4-FFF2-40B4-BE49-F238E27FC236}">
                <a16:creationId xmlns:a16="http://schemas.microsoft.com/office/drawing/2014/main" id="{1FC83F11-4BFF-C447-9B55-AD7F0868B108}"/>
              </a:ext>
            </a:extLst>
          </p:cNvPr>
          <p:cNvSpPr/>
          <p:nvPr/>
        </p:nvSpPr>
        <p:spPr>
          <a:xfrm>
            <a:off x="0" y="0"/>
            <a:ext cx="12192000"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4800" dirty="0">
              <a:solidFill>
                <a:prstClr val="white"/>
              </a:solidFill>
            </a:endParaRPr>
          </a:p>
        </p:txBody>
      </p:sp>
      <p:sp>
        <p:nvSpPr>
          <p:cNvPr id="5" name="Rectangle 4">
            <a:extLst>
              <a:ext uri="{FF2B5EF4-FFF2-40B4-BE49-F238E27FC236}">
                <a16:creationId xmlns:a16="http://schemas.microsoft.com/office/drawing/2014/main" id="{12FBA1CF-703A-6F4F-B63E-D3B2AF42E9DD}"/>
              </a:ext>
            </a:extLst>
          </p:cNvPr>
          <p:cNvSpPr/>
          <p:nvPr/>
        </p:nvSpPr>
        <p:spPr>
          <a:xfrm>
            <a:off x="-504548" y="739560"/>
            <a:ext cx="13076808" cy="5459767"/>
          </a:xfrm>
          <a:prstGeom prst="rect">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4800" dirty="0">
              <a:solidFill>
                <a:prstClr val="white"/>
              </a:solidFill>
            </a:endParaRPr>
          </a:p>
        </p:txBody>
      </p:sp>
      <p:sp>
        <p:nvSpPr>
          <p:cNvPr id="10" name="TextBox 9">
            <a:extLst>
              <a:ext uri="{FF2B5EF4-FFF2-40B4-BE49-F238E27FC236}">
                <a16:creationId xmlns:a16="http://schemas.microsoft.com/office/drawing/2014/main" id="{3202299E-687A-F34B-B1F6-90B4606E8027}"/>
              </a:ext>
            </a:extLst>
          </p:cNvPr>
          <p:cNvSpPr txBox="1"/>
          <p:nvPr/>
        </p:nvSpPr>
        <p:spPr>
          <a:xfrm>
            <a:off x="5885363" y="1421499"/>
            <a:ext cx="5219700" cy="1569660"/>
          </a:xfrm>
          <a:prstGeom prst="rect">
            <a:avLst/>
          </a:prstGeom>
          <a:noFill/>
        </p:spPr>
        <p:txBody>
          <a:bodyPr wrap="square" rtlCol="1">
            <a:spAutoFit/>
          </a:bodyPr>
          <a:lstStyle/>
          <a:p>
            <a:pPr algn="ctr"/>
            <a:endParaRPr lang="ar-EG" sz="4800" b="1" dirty="0">
              <a:solidFill>
                <a:srgbClr val="660033"/>
              </a:solidFill>
              <a:effectLst>
                <a:outerShdw blurRad="38100" dist="38100" dir="2700000" algn="tl">
                  <a:srgbClr val="000000">
                    <a:alpha val="43137"/>
                  </a:srgbClr>
                </a:outerShdw>
              </a:effectLst>
              <a:latin typeface="Modern No. 20" panose="02070704070505020303" pitchFamily="18" charset="0"/>
              <a:cs typeface="mohammad bold art 1" pitchFamily="2" charset="-78"/>
            </a:endParaRPr>
          </a:p>
          <a:p>
            <a:pPr algn="ctr"/>
            <a:r>
              <a:rPr lang="ar-EG" sz="4800" b="1" dirty="0">
                <a:solidFill>
                  <a:srgbClr val="660033"/>
                </a:solidFill>
                <a:effectLst>
                  <a:outerShdw blurRad="38100" dist="38100" dir="2700000" algn="tl">
                    <a:srgbClr val="000000">
                      <a:alpha val="43137"/>
                    </a:srgbClr>
                  </a:outerShdw>
                </a:effectLst>
                <a:latin typeface="Modern No. 20" panose="02070704070505020303" pitchFamily="18" charset="0"/>
                <a:cs typeface="mohammad bold art 1" pitchFamily="2" charset="-78"/>
              </a:rPr>
              <a:t> </a:t>
            </a:r>
          </a:p>
        </p:txBody>
      </p:sp>
      <p:pic>
        <p:nvPicPr>
          <p:cNvPr id="11" name="Picture 10">
            <a:extLst>
              <a:ext uri="{FF2B5EF4-FFF2-40B4-BE49-F238E27FC236}">
                <a16:creationId xmlns:a16="http://schemas.microsoft.com/office/drawing/2014/main" id="{DB09A04D-BFA1-E946-AA0B-3C0D9BB5C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38" y="1644652"/>
            <a:ext cx="3190875" cy="3914775"/>
          </a:xfrm>
          <a:prstGeom prst="rect">
            <a:avLst/>
          </a:prstGeom>
          <a:ln>
            <a:noFill/>
          </a:ln>
          <a:effectLst>
            <a:outerShdw blurRad="292100" dist="139700" dir="2700000" algn="tl" rotWithShape="0">
              <a:srgbClr val="333333">
                <a:alpha val="65000"/>
              </a:srgbClr>
            </a:outerShdw>
          </a:effectLst>
        </p:spPr>
      </p:pic>
      <p:sp>
        <p:nvSpPr>
          <p:cNvPr id="13" name="Text Box 4"/>
          <p:cNvSpPr txBox="1">
            <a:spLocks noChangeArrowheads="1"/>
          </p:cNvSpPr>
          <p:nvPr/>
        </p:nvSpPr>
        <p:spPr bwMode="auto">
          <a:xfrm>
            <a:off x="2782388" y="1006000"/>
            <a:ext cx="9144000" cy="830997"/>
          </a:xfrm>
          <a:prstGeom prst="rect">
            <a:avLst/>
          </a:prstGeom>
          <a:noFill/>
          <a:ln w="9525">
            <a:noFill/>
            <a:miter lim="800000"/>
            <a:headEnd/>
            <a:tailEnd/>
          </a:ln>
        </p:spPr>
        <p:txBody>
          <a:bodyPr wrap="square">
            <a:spAutoFit/>
          </a:bodyPr>
          <a:lstStyle/>
          <a:p>
            <a:pPr algn="ctr" eaLnBrk="1" hangingPunct="1">
              <a:spcBef>
                <a:spcPct val="50000"/>
              </a:spcBef>
            </a:pPr>
            <a:r>
              <a:rPr lang="ar-SA" altLang="en-US" sz="4800" b="1" u="sng" dirty="0">
                <a:solidFill>
                  <a:srgbClr val="C00000"/>
                </a:solidFill>
                <a:latin typeface="Arial" pitchFamily="34" charset="0"/>
                <a:cs typeface="Arial" pitchFamily="34" charset="0"/>
              </a:rPr>
              <a:t>الشم</a:t>
            </a:r>
            <a:r>
              <a:rPr lang="ar-EG" altLang="en-US" sz="4800" b="1" u="sng" dirty="0">
                <a:solidFill>
                  <a:srgbClr val="C00000"/>
                </a:solidFill>
                <a:latin typeface="Arial" pitchFamily="34" charset="0"/>
                <a:cs typeface="Arial" pitchFamily="34" charset="0"/>
              </a:rPr>
              <a:t>ّ</a:t>
            </a:r>
            <a:r>
              <a:rPr lang="ar-SA" altLang="en-US" sz="4800" b="1" u="sng" dirty="0">
                <a:solidFill>
                  <a:srgbClr val="C00000"/>
                </a:solidFill>
                <a:latin typeface="Arial" pitchFamily="34" charset="0"/>
                <a:cs typeface="Arial" pitchFamily="34" charset="0"/>
              </a:rPr>
              <a:t>اس</a:t>
            </a:r>
            <a:endParaRPr lang="en-US" altLang="en-US" sz="4800" b="1" u="sng" dirty="0">
              <a:solidFill>
                <a:srgbClr val="C00000"/>
              </a:solidFill>
              <a:latin typeface="Arial" pitchFamily="34" charset="0"/>
              <a:cs typeface="Arial" pitchFamily="34" charset="0"/>
            </a:endParaRPr>
          </a:p>
        </p:txBody>
      </p:sp>
      <p:sp>
        <p:nvSpPr>
          <p:cNvPr id="14" name="Text Box 5"/>
          <p:cNvSpPr txBox="1">
            <a:spLocks noChangeArrowheads="1"/>
          </p:cNvSpPr>
          <p:nvPr/>
        </p:nvSpPr>
        <p:spPr bwMode="auto">
          <a:xfrm>
            <a:off x="3048000" y="2063932"/>
            <a:ext cx="9144000" cy="2308324"/>
          </a:xfrm>
          <a:prstGeom prst="rect">
            <a:avLst/>
          </a:prstGeom>
          <a:noFill/>
          <a:ln w="9525">
            <a:noFill/>
            <a:miter lim="800000"/>
            <a:headEnd/>
            <a:tailEnd/>
          </a:ln>
        </p:spPr>
        <p:txBody>
          <a:bodyPr>
            <a:spAutoFit/>
          </a:bodyPr>
          <a:lstStyle/>
          <a:p>
            <a:pPr algn="ctr">
              <a:spcBef>
                <a:spcPct val="50000"/>
              </a:spcBef>
            </a:pPr>
            <a:r>
              <a:rPr lang="ar-SA" altLang="en-US" sz="4800" b="1" dirty="0">
                <a:latin typeface="Arial" pitchFamily="34" charset="0"/>
                <a:cs typeface="Arial" pitchFamily="34" charset="0"/>
              </a:rPr>
              <a:t>قفوا بخوفٍ </a:t>
            </a:r>
            <a:r>
              <a:rPr lang="ar-EG" altLang="en-US" sz="4800" b="1" dirty="0">
                <a:latin typeface="Arial" pitchFamily="34" charset="0"/>
                <a:cs typeface="Arial" pitchFamily="34" charset="0"/>
              </a:rPr>
              <a:t>أ</a:t>
            </a:r>
            <a:r>
              <a:rPr lang="ar-SA" altLang="en-US" sz="4800" b="1" dirty="0">
                <a:latin typeface="Arial" pitchFamily="34" charset="0"/>
                <a:cs typeface="Arial" pitchFamily="34" charset="0"/>
              </a:rPr>
              <a:t>مام</a:t>
            </a:r>
            <a:r>
              <a:rPr lang="ar-EG" altLang="en-US" sz="4800" b="1" dirty="0">
                <a:latin typeface="Arial" pitchFamily="34" charset="0"/>
                <a:cs typeface="Arial" pitchFamily="34" charset="0"/>
              </a:rPr>
              <a:t>َ</a:t>
            </a:r>
            <a:r>
              <a:rPr lang="ar-SA" altLang="en-US" sz="4800" b="1" dirty="0">
                <a:latin typeface="Arial" pitchFamily="34" charset="0"/>
                <a:cs typeface="Arial" pitchFamily="34" charset="0"/>
              </a:rPr>
              <a:t> الله</a:t>
            </a:r>
            <a:r>
              <a:rPr lang="ar-EG" altLang="en-US" sz="4800" b="1" dirty="0">
                <a:latin typeface="Arial" pitchFamily="34" charset="0"/>
                <a:cs typeface="Arial" pitchFamily="34" charset="0"/>
              </a:rPr>
              <a:t>ِ،</a:t>
            </a:r>
            <a:r>
              <a:rPr lang="ar-SA" altLang="en-US" sz="4800" b="1" dirty="0">
                <a:latin typeface="Arial" pitchFamily="34" charset="0"/>
                <a:cs typeface="Arial" pitchFamily="34" charset="0"/>
              </a:rPr>
              <a:t> وانصتوا لسماع</a:t>
            </a:r>
            <a:r>
              <a:rPr lang="ar-EG" altLang="en-US" sz="4800" b="1" dirty="0">
                <a:latin typeface="Arial" pitchFamily="34" charset="0"/>
                <a:cs typeface="Arial" pitchFamily="34" charset="0"/>
              </a:rPr>
              <a:t>ِ</a:t>
            </a:r>
            <a:r>
              <a:rPr lang="ar-SA" altLang="en-US" sz="4800" b="1" dirty="0">
                <a:latin typeface="Arial" pitchFamily="34" charset="0"/>
                <a:cs typeface="Arial" pitchFamily="34" charset="0"/>
              </a:rPr>
              <a:t> ال</a:t>
            </a:r>
            <a:r>
              <a:rPr lang="ar-EG" altLang="en-US" sz="4800" b="1" dirty="0">
                <a:latin typeface="Arial" pitchFamily="34" charset="0"/>
                <a:cs typeface="Arial" pitchFamily="34" charset="0"/>
              </a:rPr>
              <a:t>إ</a:t>
            </a:r>
            <a:r>
              <a:rPr lang="ar-SA" altLang="en-US" sz="4800" b="1" dirty="0">
                <a:latin typeface="Arial" pitchFamily="34" charset="0"/>
                <a:cs typeface="Arial" pitchFamily="34" charset="0"/>
              </a:rPr>
              <a:t>نجيل</a:t>
            </a:r>
            <a:r>
              <a:rPr lang="ar-EG" altLang="en-US" sz="4800" b="1" dirty="0">
                <a:latin typeface="Arial" pitchFamily="34" charset="0"/>
                <a:cs typeface="Arial" pitchFamily="34" charset="0"/>
              </a:rPr>
              <a:t>ِ</a:t>
            </a:r>
            <a:r>
              <a:rPr lang="ar-SA" altLang="en-US" sz="4800" b="1" dirty="0">
                <a:latin typeface="Arial" pitchFamily="34" charset="0"/>
                <a:cs typeface="Arial" pitchFamily="34" charset="0"/>
              </a:rPr>
              <a:t> المقد</a:t>
            </a:r>
            <a:r>
              <a:rPr lang="ar-EG" altLang="en-US" sz="4800" b="1" dirty="0">
                <a:latin typeface="Arial" pitchFamily="34" charset="0"/>
                <a:cs typeface="Arial" pitchFamily="34" charset="0"/>
              </a:rPr>
              <a:t>ّ</a:t>
            </a:r>
            <a:r>
              <a:rPr lang="ar-SA" altLang="en-US" sz="4800" b="1" dirty="0">
                <a:latin typeface="Arial" pitchFamily="34" charset="0"/>
                <a:cs typeface="Arial" pitchFamily="34" charset="0"/>
              </a:rPr>
              <a:t>س</a:t>
            </a:r>
            <a:r>
              <a:rPr lang="ar-EG" altLang="en-US" sz="4800" b="1" dirty="0">
                <a:latin typeface="Arial" pitchFamily="34" charset="0"/>
                <a:cs typeface="Arial" pitchFamily="34" charset="0"/>
              </a:rPr>
              <a:t>،</a:t>
            </a:r>
            <a:r>
              <a:rPr lang="ar-SA" altLang="en-US" sz="4800" b="1" dirty="0">
                <a:latin typeface="Arial" pitchFamily="34" charset="0"/>
                <a:cs typeface="Arial" pitchFamily="34" charset="0"/>
              </a:rPr>
              <a:t> فصلٍ من بشارة معل</a:t>
            </a:r>
            <a:r>
              <a:rPr lang="ar-EG" altLang="en-US" sz="4800" b="1" dirty="0">
                <a:latin typeface="Arial" pitchFamily="34" charset="0"/>
                <a:cs typeface="Arial" pitchFamily="34" charset="0"/>
              </a:rPr>
              <a:t>ّ</a:t>
            </a:r>
            <a:r>
              <a:rPr lang="ar-SA" altLang="en-US" sz="4800" b="1" dirty="0">
                <a:latin typeface="Arial" pitchFamily="34" charset="0"/>
                <a:cs typeface="Arial" pitchFamily="34" charset="0"/>
              </a:rPr>
              <a:t>م</a:t>
            </a:r>
            <a:r>
              <a:rPr lang="ar-EG" altLang="en-US" sz="4800" b="1" dirty="0">
                <a:latin typeface="Arial" pitchFamily="34" charset="0"/>
                <a:cs typeface="Arial" pitchFamily="34" charset="0"/>
              </a:rPr>
              <a:t>ِ</a:t>
            </a:r>
            <a:r>
              <a:rPr lang="ar-SA" altLang="en-US" sz="4800" b="1" dirty="0">
                <a:latin typeface="Arial" pitchFamily="34" charset="0"/>
                <a:cs typeface="Arial" pitchFamily="34" charset="0"/>
              </a:rPr>
              <a:t>نا</a:t>
            </a:r>
            <a:r>
              <a:rPr lang="ar-EG" altLang="en-US" sz="4800" b="1" dirty="0">
                <a:latin typeface="Arial" pitchFamily="34" charset="0"/>
                <a:cs typeface="Arial" pitchFamily="34" charset="0"/>
              </a:rPr>
              <a:t> ماري متى             </a:t>
            </a:r>
            <a:r>
              <a:rPr lang="ar-SA" altLang="en-US" sz="4800" b="1" dirty="0">
                <a:latin typeface="Arial" pitchFamily="34" charset="0"/>
                <a:cs typeface="Arial" pitchFamily="34" charset="0"/>
              </a:rPr>
              <a:t> </a:t>
            </a:r>
            <a:r>
              <a:rPr lang="ar-SA" sz="4800" b="1" dirty="0"/>
              <a:t>(مت 26: 20-29)</a:t>
            </a:r>
            <a:r>
              <a:rPr lang="ar-EG" sz="4800" b="1" dirty="0"/>
              <a:t> </a:t>
            </a:r>
            <a:r>
              <a:rPr lang="ar-SA" altLang="en-US" sz="4800" b="1" dirty="0">
                <a:latin typeface="Arial" pitchFamily="34" charset="0"/>
                <a:cs typeface="Arial" pitchFamily="34" charset="0"/>
              </a:rPr>
              <a:t>بركات</a:t>
            </a:r>
            <a:r>
              <a:rPr lang="ar-EG" altLang="en-US" sz="4800" b="1" dirty="0">
                <a:latin typeface="Arial" pitchFamily="34" charset="0"/>
                <a:cs typeface="Arial" pitchFamily="34" charset="0"/>
              </a:rPr>
              <a:t>ُ</a:t>
            </a:r>
            <a:r>
              <a:rPr lang="ar-SA" altLang="en-US" sz="4800" b="1" dirty="0">
                <a:latin typeface="Arial" pitchFamily="34" charset="0"/>
                <a:cs typeface="Arial" pitchFamily="34" charset="0"/>
              </a:rPr>
              <a:t>ه</a:t>
            </a:r>
            <a:endParaRPr lang="en-US" altLang="en-US" sz="4800" b="1" dirty="0">
              <a:latin typeface="Arial" pitchFamily="34" charset="0"/>
              <a:cs typeface="Arial" pitchFamily="34" charset="0"/>
            </a:endParaRPr>
          </a:p>
        </p:txBody>
      </p:sp>
      <p:sp>
        <p:nvSpPr>
          <p:cNvPr id="15" name="Text Box 6"/>
          <p:cNvSpPr txBox="1">
            <a:spLocks noChangeArrowheads="1"/>
          </p:cNvSpPr>
          <p:nvPr/>
        </p:nvSpPr>
        <p:spPr bwMode="auto">
          <a:xfrm>
            <a:off x="2782388" y="4159250"/>
            <a:ext cx="9144000" cy="830997"/>
          </a:xfrm>
          <a:prstGeom prst="rect">
            <a:avLst/>
          </a:prstGeom>
          <a:noFill/>
          <a:ln w="9525">
            <a:noFill/>
            <a:miter lim="800000"/>
            <a:headEnd/>
            <a:tailEnd/>
          </a:ln>
        </p:spPr>
        <p:txBody>
          <a:bodyPr>
            <a:spAutoFit/>
          </a:bodyPr>
          <a:lstStyle/>
          <a:p>
            <a:pPr algn="ctr" eaLnBrk="1" hangingPunct="1">
              <a:spcBef>
                <a:spcPct val="50000"/>
              </a:spcBef>
            </a:pPr>
            <a:r>
              <a:rPr lang="ar-SA" altLang="en-US" sz="4800" b="1" u="sng" dirty="0">
                <a:solidFill>
                  <a:srgbClr val="C00000"/>
                </a:solidFill>
                <a:latin typeface="Arial" pitchFamily="34" charset="0"/>
                <a:cs typeface="Arial" pitchFamily="34" charset="0"/>
              </a:rPr>
              <a:t>الشعب</a:t>
            </a:r>
            <a:endParaRPr lang="en-US" altLang="en-US" sz="4800" b="1" u="sng" dirty="0">
              <a:solidFill>
                <a:srgbClr val="C00000"/>
              </a:solidFill>
              <a:latin typeface="Arial" pitchFamily="34" charset="0"/>
              <a:cs typeface="Arial" pitchFamily="34" charset="0"/>
            </a:endParaRPr>
          </a:p>
        </p:txBody>
      </p:sp>
      <p:sp>
        <p:nvSpPr>
          <p:cNvPr id="16" name="Text Box 7"/>
          <p:cNvSpPr txBox="1">
            <a:spLocks noChangeArrowheads="1"/>
          </p:cNvSpPr>
          <p:nvPr/>
        </p:nvSpPr>
        <p:spPr bwMode="auto">
          <a:xfrm>
            <a:off x="2782388" y="5192848"/>
            <a:ext cx="9144000" cy="830997"/>
          </a:xfrm>
          <a:prstGeom prst="rect">
            <a:avLst/>
          </a:prstGeom>
          <a:noFill/>
          <a:ln w="9525">
            <a:noFill/>
            <a:miter lim="800000"/>
            <a:headEnd/>
            <a:tailEnd/>
          </a:ln>
        </p:spPr>
        <p:txBody>
          <a:bodyPr>
            <a:spAutoFit/>
          </a:bodyPr>
          <a:lstStyle/>
          <a:p>
            <a:pPr algn="ctr" eaLnBrk="1" hangingPunct="1">
              <a:spcBef>
                <a:spcPct val="50000"/>
              </a:spcBef>
            </a:pPr>
            <a:r>
              <a:rPr lang="ar-SA" altLang="en-US" sz="4800" b="1" dirty="0">
                <a:latin typeface="Arial" pitchFamily="34" charset="0"/>
                <a:cs typeface="Arial" pitchFamily="34" charset="0"/>
              </a:rPr>
              <a:t>على جميع</a:t>
            </a:r>
            <a:r>
              <a:rPr lang="ar-EG" altLang="en-US" sz="4800" b="1" dirty="0">
                <a:latin typeface="Arial" pitchFamily="34" charset="0"/>
                <a:cs typeface="Arial" pitchFamily="34" charset="0"/>
              </a:rPr>
              <a:t>ِ</a:t>
            </a:r>
            <a:r>
              <a:rPr lang="ar-SA" altLang="en-US" sz="4800" b="1" dirty="0">
                <a:latin typeface="Arial" pitchFamily="34" charset="0"/>
                <a:cs typeface="Arial" pitchFamily="34" charset="0"/>
              </a:rPr>
              <a:t>نا</a:t>
            </a:r>
            <a:endParaRPr lang="en-US" altLang="en-US" sz="4800" b="1" dirty="0">
              <a:latin typeface="Arial" pitchFamily="34" charset="0"/>
              <a:cs typeface="Arial" pitchFamily="34" charset="0"/>
            </a:endParaRPr>
          </a:p>
        </p:txBody>
      </p:sp>
    </p:spTree>
    <p:extLst>
      <p:ext uri="{BB962C8B-B14F-4D97-AF65-F5344CB8AC3E}">
        <p14:creationId xmlns:p14="http://schemas.microsoft.com/office/powerpoint/2010/main" val="204882690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AE822-1AFF-DF4E-A331-FDEE1F55DBDF}"/>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86B2278B-4986-1C4A-9EEA-10AA1B2C1553}"/>
              </a:ext>
            </a:extLst>
          </p:cNvPr>
          <p:cNvSpPr>
            <a:spLocks noGrp="1"/>
          </p:cNvSpPr>
          <p:nvPr>
            <p:ph type="subTitle" idx="1"/>
          </p:nvPr>
        </p:nvSpPr>
        <p:spPr/>
        <p:txBody>
          <a:bodyPr/>
          <a:lstStyle/>
          <a:p>
            <a:endParaRPr lang="en-US"/>
          </a:p>
        </p:txBody>
      </p:sp>
      <p:sp>
        <p:nvSpPr>
          <p:cNvPr id="4" name="Rectangle 3">
            <a:extLst>
              <a:ext uri="{FF2B5EF4-FFF2-40B4-BE49-F238E27FC236}">
                <a16:creationId xmlns:a16="http://schemas.microsoft.com/office/drawing/2014/main" id="{1FC83F11-4BFF-C447-9B55-AD7F0868B108}"/>
              </a:ext>
            </a:extLst>
          </p:cNvPr>
          <p:cNvSpPr/>
          <p:nvPr/>
        </p:nvSpPr>
        <p:spPr>
          <a:xfrm>
            <a:off x="0" y="0"/>
            <a:ext cx="12192000"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solidFill>
                <a:prstClr val="white"/>
              </a:solidFill>
            </a:endParaRPr>
          </a:p>
        </p:txBody>
      </p:sp>
      <p:sp>
        <p:nvSpPr>
          <p:cNvPr id="5" name="Rectangle 4">
            <a:extLst>
              <a:ext uri="{FF2B5EF4-FFF2-40B4-BE49-F238E27FC236}">
                <a16:creationId xmlns:a16="http://schemas.microsoft.com/office/drawing/2014/main" id="{12FBA1CF-703A-6F4F-B63E-D3B2AF42E9DD}"/>
              </a:ext>
            </a:extLst>
          </p:cNvPr>
          <p:cNvSpPr/>
          <p:nvPr/>
        </p:nvSpPr>
        <p:spPr>
          <a:xfrm>
            <a:off x="-475672" y="722389"/>
            <a:ext cx="13076808" cy="5459767"/>
          </a:xfrm>
          <a:prstGeom prst="rect">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solidFill>
                <a:prstClr val="white"/>
              </a:solidFill>
            </a:endParaRPr>
          </a:p>
        </p:txBody>
      </p:sp>
      <p:sp>
        <p:nvSpPr>
          <p:cNvPr id="12" name="TextBox 11">
            <a:extLst>
              <a:ext uri="{FF2B5EF4-FFF2-40B4-BE49-F238E27FC236}">
                <a16:creationId xmlns:a16="http://schemas.microsoft.com/office/drawing/2014/main" id="{3C7AEE61-FB78-9541-82A4-6BA8AB753E59}"/>
              </a:ext>
            </a:extLst>
          </p:cNvPr>
          <p:cNvSpPr txBox="1"/>
          <p:nvPr/>
        </p:nvSpPr>
        <p:spPr>
          <a:xfrm>
            <a:off x="5708469" y="1472148"/>
            <a:ext cx="5925986" cy="3785652"/>
          </a:xfrm>
          <a:prstGeom prst="rect">
            <a:avLst/>
          </a:prstGeom>
          <a:noFill/>
        </p:spPr>
        <p:txBody>
          <a:bodyPr wrap="square" rtlCol="1">
            <a:spAutoFit/>
          </a:bodyPr>
          <a:lstStyle/>
          <a:p>
            <a:pPr algn="ctr"/>
            <a:r>
              <a:rPr lang="ar-SA" sz="6000" b="1" dirty="0"/>
              <a:t>مِنْ مَزَامِيرِ مُعَلِّمِنَا دَاوُدَ النَّبِيِّ بَرَكَاتُهُ عَلَيْنَا آمِينْ. </a:t>
            </a:r>
            <a:endParaRPr lang="ar-EG" sz="6000" b="1" dirty="0"/>
          </a:p>
          <a:p>
            <a:pPr algn="ctr"/>
            <a:r>
              <a:rPr lang="ar-SA" sz="6000" b="1" dirty="0"/>
              <a:t>(مز23: 5/ 41: 9)</a:t>
            </a:r>
            <a:endParaRPr lang="en-US" sz="6000" dirty="0"/>
          </a:p>
        </p:txBody>
      </p:sp>
      <p:sp>
        <p:nvSpPr>
          <p:cNvPr id="13" name="TextBox 12">
            <a:extLst>
              <a:ext uri="{FF2B5EF4-FFF2-40B4-BE49-F238E27FC236}">
                <a16:creationId xmlns:a16="http://schemas.microsoft.com/office/drawing/2014/main" id="{D3E344BC-C9A2-FA49-9B10-C8AA315472BB}"/>
              </a:ext>
            </a:extLst>
          </p:cNvPr>
          <p:cNvSpPr txBox="1"/>
          <p:nvPr/>
        </p:nvSpPr>
        <p:spPr>
          <a:xfrm>
            <a:off x="2940521" y="0"/>
            <a:ext cx="5772151" cy="707886"/>
          </a:xfrm>
          <a:prstGeom prst="rect">
            <a:avLst/>
          </a:prstGeom>
          <a:noFill/>
        </p:spPr>
        <p:txBody>
          <a:bodyPr wrap="square" rtlCol="1">
            <a:spAutoFit/>
          </a:bodyPr>
          <a:lstStyle/>
          <a:p>
            <a:pPr algn="ctr"/>
            <a:r>
              <a:rPr lang="ar-EG" sz="4000" b="1" dirty="0">
                <a:solidFill>
                  <a:prstClr val="white"/>
                </a:solidFill>
                <a:effectLst>
                  <a:outerShdw blurRad="38100" dist="38100" dir="2700000" algn="tl">
                    <a:srgbClr val="000000">
                      <a:alpha val="43137"/>
                    </a:srgbClr>
                  </a:outerShdw>
                </a:effectLst>
                <a:latin typeface="Kharabeesh" panose="01000000000000000000" pitchFamily="2" charset="-78"/>
                <a:cs typeface="Kharabeesh" panose="01000000000000000000" pitchFamily="2" charset="-78"/>
              </a:rPr>
              <a:t>المــزمــور</a:t>
            </a:r>
          </a:p>
        </p:txBody>
      </p:sp>
      <p:pic>
        <p:nvPicPr>
          <p:cNvPr id="14" name="Picture 13">
            <a:extLst>
              <a:ext uri="{FF2B5EF4-FFF2-40B4-BE49-F238E27FC236}">
                <a16:creationId xmlns:a16="http://schemas.microsoft.com/office/drawing/2014/main" id="{9D3A7AC8-93DC-7D46-AAB6-C26727170F9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9302"/>
          <a:stretch/>
        </p:blipFill>
        <p:spPr>
          <a:xfrm>
            <a:off x="1301751" y="1425263"/>
            <a:ext cx="3797300" cy="39649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2611040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AE822-1AFF-DF4E-A331-FDEE1F55DBDF}"/>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86B2278B-4986-1C4A-9EEA-10AA1B2C1553}"/>
              </a:ext>
            </a:extLst>
          </p:cNvPr>
          <p:cNvSpPr>
            <a:spLocks noGrp="1"/>
          </p:cNvSpPr>
          <p:nvPr>
            <p:ph type="subTitle" idx="1"/>
          </p:nvPr>
        </p:nvSpPr>
        <p:spPr/>
        <p:txBody>
          <a:bodyPr/>
          <a:lstStyle/>
          <a:p>
            <a:endParaRPr lang="en-US"/>
          </a:p>
        </p:txBody>
      </p:sp>
      <p:sp>
        <p:nvSpPr>
          <p:cNvPr id="4" name="Rectangle 3">
            <a:extLst>
              <a:ext uri="{FF2B5EF4-FFF2-40B4-BE49-F238E27FC236}">
                <a16:creationId xmlns:a16="http://schemas.microsoft.com/office/drawing/2014/main" id="{1FC83F11-4BFF-C447-9B55-AD7F0868B108}"/>
              </a:ext>
            </a:extLst>
          </p:cNvPr>
          <p:cNvSpPr/>
          <p:nvPr/>
        </p:nvSpPr>
        <p:spPr>
          <a:xfrm>
            <a:off x="0" y="0"/>
            <a:ext cx="12192000"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solidFill>
                <a:prstClr val="white"/>
              </a:solidFill>
            </a:endParaRPr>
          </a:p>
        </p:txBody>
      </p:sp>
      <p:sp>
        <p:nvSpPr>
          <p:cNvPr id="5" name="Rectangle 4">
            <a:extLst>
              <a:ext uri="{FF2B5EF4-FFF2-40B4-BE49-F238E27FC236}">
                <a16:creationId xmlns:a16="http://schemas.microsoft.com/office/drawing/2014/main" id="{12FBA1CF-703A-6F4F-B63E-D3B2AF42E9DD}"/>
              </a:ext>
            </a:extLst>
          </p:cNvPr>
          <p:cNvSpPr/>
          <p:nvPr/>
        </p:nvSpPr>
        <p:spPr>
          <a:xfrm>
            <a:off x="-504548" y="699120"/>
            <a:ext cx="13076808" cy="5459767"/>
          </a:xfrm>
          <a:prstGeom prst="rect">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TextBox 7">
            <a:extLst>
              <a:ext uri="{FF2B5EF4-FFF2-40B4-BE49-F238E27FC236}">
                <a16:creationId xmlns:a16="http://schemas.microsoft.com/office/drawing/2014/main" id="{5603920A-6CC3-8043-A524-E6D52DCCE87B}"/>
              </a:ext>
            </a:extLst>
          </p:cNvPr>
          <p:cNvSpPr txBox="1"/>
          <p:nvPr/>
        </p:nvSpPr>
        <p:spPr>
          <a:xfrm>
            <a:off x="5003075" y="1122363"/>
            <a:ext cx="6555740" cy="4708981"/>
          </a:xfrm>
          <a:prstGeom prst="rect">
            <a:avLst/>
          </a:prstGeom>
          <a:noFill/>
        </p:spPr>
        <p:txBody>
          <a:bodyPr wrap="square" rtlCol="1">
            <a:spAutoFit/>
          </a:bodyPr>
          <a:lstStyle/>
          <a:p>
            <a:pPr algn="ctr"/>
            <a:r>
              <a:rPr lang="ar-EG" sz="6000" b="1" dirty="0"/>
              <a:t>5 تُعِدُّ مائِدةً أَمامي تُجاهَ مُضايِقيَّ وبِالزَّيتِ تُطَيِّبُ رأسي فتَفيضُ كأسي. 9 الَّذِي أَكُلَّ خُبْزِي رَفْعِ عِلْيَّ عَقِبَه. </a:t>
            </a:r>
            <a:r>
              <a:rPr lang="ar-EG" sz="6000" b="1" dirty="0">
                <a:solidFill>
                  <a:srgbClr val="C00000"/>
                </a:solidFill>
                <a:latin typeface="Traditional Arabic" panose="02020603050405020304" pitchFamily="18" charset="-78"/>
                <a:cs typeface="Traditional Arabic" panose="02020603050405020304" pitchFamily="18" charset="-78"/>
              </a:rPr>
              <a:t>هلليويا.</a:t>
            </a:r>
          </a:p>
        </p:txBody>
      </p:sp>
      <p:pic>
        <p:nvPicPr>
          <p:cNvPr id="11" name="Picture 10">
            <a:extLst>
              <a:ext uri="{FF2B5EF4-FFF2-40B4-BE49-F238E27FC236}">
                <a16:creationId xmlns:a16="http://schemas.microsoft.com/office/drawing/2014/main" id="{12FEC372-D3F5-574B-B4ED-E970FE1022E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9302"/>
          <a:stretch/>
        </p:blipFill>
        <p:spPr>
          <a:xfrm>
            <a:off x="770711" y="1477978"/>
            <a:ext cx="3797300" cy="39649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71E400D5-7BD9-FF46-BCDA-4E1972187D29}"/>
              </a:ext>
            </a:extLst>
          </p:cNvPr>
          <p:cNvSpPr txBox="1"/>
          <p:nvPr/>
        </p:nvSpPr>
        <p:spPr>
          <a:xfrm>
            <a:off x="3147785" y="14497"/>
            <a:ext cx="5772151" cy="707886"/>
          </a:xfrm>
          <a:prstGeom prst="rect">
            <a:avLst/>
          </a:prstGeom>
          <a:noFill/>
        </p:spPr>
        <p:txBody>
          <a:bodyPr wrap="square" rtlCol="1">
            <a:spAutoFit/>
          </a:bodyPr>
          <a:lstStyle/>
          <a:p>
            <a:pPr algn="ctr"/>
            <a:r>
              <a:rPr lang="ar-EG" sz="4000" b="1" dirty="0">
                <a:solidFill>
                  <a:prstClr val="white"/>
                </a:solidFill>
                <a:effectLst>
                  <a:outerShdw blurRad="38100" dist="38100" dir="2700000" algn="tl">
                    <a:srgbClr val="000000">
                      <a:alpha val="43137"/>
                    </a:srgbClr>
                  </a:outerShdw>
                </a:effectLst>
                <a:latin typeface="Kharabeesh" panose="01000000000000000000" pitchFamily="2" charset="-78"/>
                <a:cs typeface="Kharabeesh" panose="01000000000000000000" pitchFamily="2" charset="-78"/>
              </a:rPr>
              <a:t>المــزمــور</a:t>
            </a:r>
          </a:p>
        </p:txBody>
      </p:sp>
    </p:spTree>
    <p:extLst>
      <p:ext uri="{BB962C8B-B14F-4D97-AF65-F5344CB8AC3E}">
        <p14:creationId xmlns:p14="http://schemas.microsoft.com/office/powerpoint/2010/main" val="337545797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AE822-1AFF-DF4E-A331-FDEE1F55DBDF}"/>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86B2278B-4986-1C4A-9EEA-10AA1B2C1553}"/>
              </a:ext>
            </a:extLst>
          </p:cNvPr>
          <p:cNvSpPr>
            <a:spLocks noGrp="1"/>
          </p:cNvSpPr>
          <p:nvPr>
            <p:ph type="subTitle" idx="1"/>
          </p:nvPr>
        </p:nvSpPr>
        <p:spPr/>
        <p:txBody>
          <a:bodyPr/>
          <a:lstStyle/>
          <a:p>
            <a:endParaRPr lang="en-US"/>
          </a:p>
        </p:txBody>
      </p:sp>
      <p:sp>
        <p:nvSpPr>
          <p:cNvPr id="4" name="Rectangle 3">
            <a:extLst>
              <a:ext uri="{FF2B5EF4-FFF2-40B4-BE49-F238E27FC236}">
                <a16:creationId xmlns:a16="http://schemas.microsoft.com/office/drawing/2014/main" id="{1FC83F11-4BFF-C447-9B55-AD7F0868B108}"/>
              </a:ext>
            </a:extLst>
          </p:cNvPr>
          <p:cNvSpPr/>
          <p:nvPr/>
        </p:nvSpPr>
        <p:spPr>
          <a:xfrm>
            <a:off x="0" y="0"/>
            <a:ext cx="12192000"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solidFill>
                <a:prstClr val="white"/>
              </a:solidFill>
            </a:endParaRPr>
          </a:p>
        </p:txBody>
      </p:sp>
      <p:sp>
        <p:nvSpPr>
          <p:cNvPr id="5" name="Rectangle 4">
            <a:extLst>
              <a:ext uri="{FF2B5EF4-FFF2-40B4-BE49-F238E27FC236}">
                <a16:creationId xmlns:a16="http://schemas.microsoft.com/office/drawing/2014/main" id="{12FBA1CF-703A-6F4F-B63E-D3B2AF42E9DD}"/>
              </a:ext>
            </a:extLst>
          </p:cNvPr>
          <p:cNvSpPr/>
          <p:nvPr/>
        </p:nvSpPr>
        <p:spPr>
          <a:xfrm>
            <a:off x="-504548" y="699120"/>
            <a:ext cx="13076808" cy="5459767"/>
          </a:xfrm>
          <a:prstGeom prst="rect">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solidFill>
                <a:prstClr val="white"/>
              </a:solidFill>
            </a:endParaRPr>
          </a:p>
        </p:txBody>
      </p:sp>
      <p:sp>
        <p:nvSpPr>
          <p:cNvPr id="9" name="TextBox 8">
            <a:extLst>
              <a:ext uri="{FF2B5EF4-FFF2-40B4-BE49-F238E27FC236}">
                <a16:creationId xmlns:a16="http://schemas.microsoft.com/office/drawing/2014/main" id="{D036CBD8-D076-2D4B-8B31-A5ABB9873F9E}"/>
              </a:ext>
            </a:extLst>
          </p:cNvPr>
          <p:cNvSpPr txBox="1"/>
          <p:nvPr/>
        </p:nvSpPr>
        <p:spPr>
          <a:xfrm>
            <a:off x="3147785" y="14497"/>
            <a:ext cx="5772151" cy="707886"/>
          </a:xfrm>
          <a:prstGeom prst="rect">
            <a:avLst/>
          </a:prstGeom>
          <a:noFill/>
        </p:spPr>
        <p:txBody>
          <a:bodyPr wrap="square" rtlCol="1">
            <a:spAutoFit/>
          </a:bodyPr>
          <a:lstStyle/>
          <a:p>
            <a:pPr algn="ctr" rtl="1"/>
            <a:r>
              <a:rPr lang="ar-SA" sz="4000" b="1" dirty="0" err="1">
                <a:solidFill>
                  <a:prstClr val="white"/>
                </a:solidFill>
                <a:effectLst>
                  <a:outerShdw blurRad="38100" dist="38100" dir="2700000" algn="tl">
                    <a:srgbClr val="000000">
                      <a:alpha val="43137"/>
                    </a:srgbClr>
                  </a:outerShdw>
                </a:effectLst>
                <a:latin typeface="Kharabeesh" panose="01000000000000000000" pitchFamily="2" charset="-78"/>
                <a:cs typeface="Kharabeesh" panose="01000000000000000000" pitchFamily="2" charset="-78"/>
              </a:rPr>
              <a:t>الأنجيل</a:t>
            </a:r>
            <a:endParaRPr lang="ar-EG" sz="4000" b="1" dirty="0">
              <a:solidFill>
                <a:prstClr val="white"/>
              </a:solidFill>
              <a:effectLst>
                <a:outerShdw blurRad="38100" dist="38100" dir="2700000" algn="tl">
                  <a:srgbClr val="000000">
                    <a:alpha val="43137"/>
                  </a:srgbClr>
                </a:outerShdw>
              </a:effectLst>
              <a:latin typeface="Kharabeesh" panose="01000000000000000000" pitchFamily="2" charset="-78"/>
              <a:cs typeface="Kharabeesh" panose="01000000000000000000" pitchFamily="2" charset="-78"/>
            </a:endParaRPr>
          </a:p>
        </p:txBody>
      </p:sp>
      <p:sp>
        <p:nvSpPr>
          <p:cNvPr id="10" name="TextBox 9">
            <a:extLst>
              <a:ext uri="{FF2B5EF4-FFF2-40B4-BE49-F238E27FC236}">
                <a16:creationId xmlns:a16="http://schemas.microsoft.com/office/drawing/2014/main" id="{3202299E-687A-F34B-B1F6-90B4606E8027}"/>
              </a:ext>
            </a:extLst>
          </p:cNvPr>
          <p:cNvSpPr txBox="1"/>
          <p:nvPr/>
        </p:nvSpPr>
        <p:spPr>
          <a:xfrm>
            <a:off x="4715692" y="993983"/>
            <a:ext cx="7001694" cy="4708981"/>
          </a:xfrm>
          <a:prstGeom prst="rect">
            <a:avLst/>
          </a:prstGeom>
          <a:noFill/>
        </p:spPr>
        <p:txBody>
          <a:bodyPr wrap="square" rtlCol="1">
            <a:spAutoFit/>
          </a:bodyPr>
          <a:lstStyle/>
          <a:p>
            <a:pPr algn="ctr"/>
            <a:r>
              <a:rPr lang="ar-EG" sz="6000" b="1" dirty="0">
                <a:latin typeface="Modern No. 20" panose="02070704070505020303" pitchFamily="18" charset="0"/>
                <a:cs typeface="mohammad bold art 1" pitchFamily="2" charset="-78"/>
              </a:rPr>
              <a:t>مبارك الآتي باسم الرب، ربنا وإلهنا ومخلصنا وملكنا كلنا، يسوع المسيح ابن الله الحي، الذى له المجد الدائم </a:t>
            </a:r>
          </a:p>
          <a:p>
            <a:pPr algn="ctr"/>
            <a:r>
              <a:rPr lang="ar-EG" sz="6000" b="1" dirty="0">
                <a:solidFill>
                  <a:srgbClr val="C00000"/>
                </a:solidFill>
                <a:latin typeface="Modern No. 20" panose="02070704070505020303" pitchFamily="18" charset="0"/>
                <a:cs typeface="mohammad bold art 1" pitchFamily="2" charset="-78"/>
              </a:rPr>
              <a:t> إلى الأبد آمين.</a:t>
            </a:r>
            <a:r>
              <a:rPr lang="ar-EG" sz="6000" b="1" dirty="0">
                <a:solidFill>
                  <a:srgbClr val="FF0000"/>
                </a:solidFill>
                <a:effectLst>
                  <a:outerShdw blurRad="38100" dist="38100" dir="2700000" algn="tl">
                    <a:srgbClr val="000000">
                      <a:alpha val="43137"/>
                    </a:srgbClr>
                  </a:outerShdw>
                </a:effectLst>
                <a:latin typeface="Modern No. 20" panose="02070704070505020303" pitchFamily="18" charset="0"/>
                <a:cs typeface="mohammad bold art 1" pitchFamily="2" charset="-78"/>
              </a:rPr>
              <a:t> </a:t>
            </a:r>
          </a:p>
        </p:txBody>
      </p:sp>
      <p:pic>
        <p:nvPicPr>
          <p:cNvPr id="11" name="Picture 10">
            <a:extLst>
              <a:ext uri="{FF2B5EF4-FFF2-40B4-BE49-F238E27FC236}">
                <a16:creationId xmlns:a16="http://schemas.microsoft.com/office/drawing/2014/main" id="{DB09A04D-BFA1-E946-AA0B-3C0D9BB5C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7245" y="1788189"/>
            <a:ext cx="3190875" cy="39147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4882690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AE822-1AFF-DF4E-A331-FDEE1F55DBDF}"/>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86B2278B-4986-1C4A-9EEA-10AA1B2C1553}"/>
              </a:ext>
            </a:extLst>
          </p:cNvPr>
          <p:cNvSpPr>
            <a:spLocks noGrp="1"/>
          </p:cNvSpPr>
          <p:nvPr>
            <p:ph type="subTitle" idx="1"/>
          </p:nvPr>
        </p:nvSpPr>
        <p:spPr/>
        <p:txBody>
          <a:bodyPr/>
          <a:lstStyle/>
          <a:p>
            <a:endParaRPr lang="en-US"/>
          </a:p>
        </p:txBody>
      </p:sp>
      <p:sp>
        <p:nvSpPr>
          <p:cNvPr id="4" name="Rectangle 3">
            <a:extLst>
              <a:ext uri="{FF2B5EF4-FFF2-40B4-BE49-F238E27FC236}">
                <a16:creationId xmlns:a16="http://schemas.microsoft.com/office/drawing/2014/main" id="{1FC83F11-4BFF-C447-9B55-AD7F0868B108}"/>
              </a:ext>
            </a:extLst>
          </p:cNvPr>
          <p:cNvSpPr/>
          <p:nvPr/>
        </p:nvSpPr>
        <p:spPr>
          <a:xfrm>
            <a:off x="0" y="0"/>
            <a:ext cx="12192000"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solidFill>
                <a:prstClr val="white"/>
              </a:solidFill>
            </a:endParaRPr>
          </a:p>
        </p:txBody>
      </p:sp>
      <p:sp>
        <p:nvSpPr>
          <p:cNvPr id="5" name="Rectangle 4">
            <a:extLst>
              <a:ext uri="{FF2B5EF4-FFF2-40B4-BE49-F238E27FC236}">
                <a16:creationId xmlns:a16="http://schemas.microsoft.com/office/drawing/2014/main" id="{12FBA1CF-703A-6F4F-B63E-D3B2AF42E9DD}"/>
              </a:ext>
            </a:extLst>
          </p:cNvPr>
          <p:cNvSpPr/>
          <p:nvPr/>
        </p:nvSpPr>
        <p:spPr>
          <a:xfrm>
            <a:off x="-504548" y="699120"/>
            <a:ext cx="13076808" cy="5459767"/>
          </a:xfrm>
          <a:prstGeom prst="rect">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a:extLst>
              <a:ext uri="{FF2B5EF4-FFF2-40B4-BE49-F238E27FC236}">
                <a16:creationId xmlns:a16="http://schemas.microsoft.com/office/drawing/2014/main" id="{FC302147-6A82-6046-A3A4-C73E814A3C81}"/>
              </a:ext>
            </a:extLst>
          </p:cNvPr>
          <p:cNvSpPr txBox="1"/>
          <p:nvPr/>
        </p:nvSpPr>
        <p:spPr>
          <a:xfrm>
            <a:off x="3147785" y="14497"/>
            <a:ext cx="5772151" cy="707886"/>
          </a:xfrm>
          <a:prstGeom prst="rect">
            <a:avLst/>
          </a:prstGeom>
          <a:noFill/>
        </p:spPr>
        <p:txBody>
          <a:bodyPr wrap="square" rtlCol="1">
            <a:spAutoFit/>
          </a:bodyPr>
          <a:lstStyle/>
          <a:p>
            <a:pPr algn="ctr" rtl="1"/>
            <a:r>
              <a:rPr lang="ar-SA" sz="4000" b="1" dirty="0" err="1">
                <a:solidFill>
                  <a:prstClr val="white"/>
                </a:solidFill>
                <a:effectLst>
                  <a:outerShdw blurRad="38100" dist="38100" dir="2700000" algn="tl">
                    <a:srgbClr val="000000">
                      <a:alpha val="43137"/>
                    </a:srgbClr>
                  </a:outerShdw>
                </a:effectLst>
                <a:latin typeface="Kharabeesh" panose="01000000000000000000" pitchFamily="2" charset="-78"/>
                <a:cs typeface="Kharabeesh" panose="01000000000000000000" pitchFamily="2" charset="-78"/>
              </a:rPr>
              <a:t>الأنجيل</a:t>
            </a:r>
            <a:endParaRPr lang="ar-EG" sz="4000" b="1" dirty="0">
              <a:solidFill>
                <a:prstClr val="white"/>
              </a:solidFill>
              <a:effectLst>
                <a:outerShdw blurRad="38100" dist="38100" dir="2700000" algn="tl">
                  <a:srgbClr val="000000">
                    <a:alpha val="43137"/>
                  </a:srgbClr>
                </a:outerShdw>
              </a:effectLst>
              <a:latin typeface="Kharabeesh" panose="01000000000000000000" pitchFamily="2" charset="-78"/>
              <a:cs typeface="Kharabeesh" panose="01000000000000000000" pitchFamily="2" charset="-78"/>
            </a:endParaRPr>
          </a:p>
        </p:txBody>
      </p:sp>
      <p:sp>
        <p:nvSpPr>
          <p:cNvPr id="9" name="Text Box 2"/>
          <p:cNvSpPr txBox="1">
            <a:spLocks noChangeArrowheads="1"/>
          </p:cNvSpPr>
          <p:nvPr/>
        </p:nvSpPr>
        <p:spPr bwMode="auto">
          <a:xfrm>
            <a:off x="235131" y="693807"/>
            <a:ext cx="11756572" cy="563231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square">
            <a:spAutoFit/>
          </a:bodyPr>
          <a:lstStyle>
            <a:lvl1pPr algn="r" rtl="1">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cs typeface="Arial" panose="020B0604020202020204" pitchFamily="34" charset="0"/>
              </a:defRPr>
            </a:lvl9pPr>
          </a:lstStyle>
          <a:p>
            <a:pPr algn="ctr">
              <a:buNone/>
              <a:defRPr/>
            </a:pPr>
            <a:r>
              <a:rPr lang="ar-EG" sz="5900" b="1" dirty="0"/>
              <a:t>20ولَمّا كَانَ المساءُ، جَلَسَ لِلطَّعامِ مَعَ الاثَنيْ عَشَرَ. 21وبَيِنَمَا هُمْ يَأَكُلُونَ، قَالَ: «الحَقَّ أَقولُ لَكُمْ إِنَّ واحِدًا مِنْكُمْ سيُسلِمُني». 22فَحَزِنوا حُزْنًا شَديدًا، وأَخذَ يَسْأَلُهُ كُلٌّ مِنْهُمْ: «أَأَنا هُو، يا ربُّ؟» 23فأَجابَ: «الَّذي غَمَسَ يَدَهُ في الصَّحفَةِ مَعَي هُو الَّذي يُسلِمُني. </a:t>
            </a:r>
          </a:p>
        </p:txBody>
      </p:sp>
    </p:spTree>
    <p:extLst>
      <p:ext uri="{BB962C8B-B14F-4D97-AF65-F5344CB8AC3E}">
        <p14:creationId xmlns:p14="http://schemas.microsoft.com/office/powerpoint/2010/main" val="166067571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AE822-1AFF-DF4E-A331-FDEE1F55DBDF}"/>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86B2278B-4986-1C4A-9EEA-10AA1B2C1553}"/>
              </a:ext>
            </a:extLst>
          </p:cNvPr>
          <p:cNvSpPr>
            <a:spLocks noGrp="1"/>
          </p:cNvSpPr>
          <p:nvPr>
            <p:ph type="subTitle" idx="1"/>
          </p:nvPr>
        </p:nvSpPr>
        <p:spPr/>
        <p:txBody>
          <a:bodyPr/>
          <a:lstStyle/>
          <a:p>
            <a:endParaRPr lang="en-US"/>
          </a:p>
        </p:txBody>
      </p:sp>
      <p:sp>
        <p:nvSpPr>
          <p:cNvPr id="4" name="Rectangle 3">
            <a:extLst>
              <a:ext uri="{FF2B5EF4-FFF2-40B4-BE49-F238E27FC236}">
                <a16:creationId xmlns:a16="http://schemas.microsoft.com/office/drawing/2014/main" id="{1FC83F11-4BFF-C447-9B55-AD7F0868B108}"/>
              </a:ext>
            </a:extLst>
          </p:cNvPr>
          <p:cNvSpPr/>
          <p:nvPr/>
        </p:nvSpPr>
        <p:spPr>
          <a:xfrm>
            <a:off x="0" y="0"/>
            <a:ext cx="12192000"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solidFill>
                <a:prstClr val="white"/>
              </a:solidFill>
            </a:endParaRPr>
          </a:p>
        </p:txBody>
      </p:sp>
      <p:sp>
        <p:nvSpPr>
          <p:cNvPr id="5" name="Rectangle 4">
            <a:extLst>
              <a:ext uri="{FF2B5EF4-FFF2-40B4-BE49-F238E27FC236}">
                <a16:creationId xmlns:a16="http://schemas.microsoft.com/office/drawing/2014/main" id="{12FBA1CF-703A-6F4F-B63E-D3B2AF42E9DD}"/>
              </a:ext>
            </a:extLst>
          </p:cNvPr>
          <p:cNvSpPr/>
          <p:nvPr/>
        </p:nvSpPr>
        <p:spPr>
          <a:xfrm>
            <a:off x="-504548" y="699120"/>
            <a:ext cx="13076808" cy="5459767"/>
          </a:xfrm>
          <a:prstGeom prst="rect">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a:extLst>
              <a:ext uri="{FF2B5EF4-FFF2-40B4-BE49-F238E27FC236}">
                <a16:creationId xmlns:a16="http://schemas.microsoft.com/office/drawing/2014/main" id="{FC302147-6A82-6046-A3A4-C73E814A3C81}"/>
              </a:ext>
            </a:extLst>
          </p:cNvPr>
          <p:cNvSpPr txBox="1"/>
          <p:nvPr/>
        </p:nvSpPr>
        <p:spPr>
          <a:xfrm>
            <a:off x="3147785" y="14497"/>
            <a:ext cx="5772151" cy="707886"/>
          </a:xfrm>
          <a:prstGeom prst="rect">
            <a:avLst/>
          </a:prstGeom>
          <a:noFill/>
        </p:spPr>
        <p:txBody>
          <a:bodyPr wrap="square" rtlCol="1">
            <a:spAutoFit/>
          </a:bodyPr>
          <a:lstStyle/>
          <a:p>
            <a:pPr algn="ctr" rtl="1"/>
            <a:r>
              <a:rPr lang="ar-SA" sz="4000" b="1" dirty="0" err="1">
                <a:solidFill>
                  <a:prstClr val="white"/>
                </a:solidFill>
                <a:effectLst>
                  <a:outerShdw blurRad="38100" dist="38100" dir="2700000" algn="tl">
                    <a:srgbClr val="000000">
                      <a:alpha val="43137"/>
                    </a:srgbClr>
                  </a:outerShdw>
                </a:effectLst>
                <a:latin typeface="Kharabeesh" panose="01000000000000000000" pitchFamily="2" charset="-78"/>
                <a:cs typeface="Kharabeesh" panose="01000000000000000000" pitchFamily="2" charset="-78"/>
              </a:rPr>
              <a:t>الأنجيل</a:t>
            </a:r>
            <a:endParaRPr lang="ar-EG" sz="4000" b="1" dirty="0">
              <a:solidFill>
                <a:prstClr val="white"/>
              </a:solidFill>
              <a:effectLst>
                <a:outerShdw blurRad="38100" dist="38100" dir="2700000" algn="tl">
                  <a:srgbClr val="000000">
                    <a:alpha val="43137"/>
                  </a:srgbClr>
                </a:outerShdw>
              </a:effectLst>
              <a:latin typeface="Kharabeesh" panose="01000000000000000000" pitchFamily="2" charset="-78"/>
              <a:cs typeface="Kharabeesh" panose="01000000000000000000" pitchFamily="2" charset="-78"/>
            </a:endParaRPr>
          </a:p>
        </p:txBody>
      </p:sp>
      <p:sp>
        <p:nvSpPr>
          <p:cNvPr id="9" name="Text Box 2"/>
          <p:cNvSpPr txBox="1">
            <a:spLocks noChangeArrowheads="1"/>
          </p:cNvSpPr>
          <p:nvPr/>
        </p:nvSpPr>
        <p:spPr bwMode="auto">
          <a:xfrm>
            <a:off x="274323" y="947236"/>
            <a:ext cx="11717383" cy="470898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square">
            <a:spAutoFit/>
          </a:bodyPr>
          <a:lstStyle>
            <a:lvl1pPr algn="r" rtl="1">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cs typeface="Arial" panose="020B0604020202020204" pitchFamily="34" charset="0"/>
              </a:defRPr>
            </a:lvl9pPr>
          </a:lstStyle>
          <a:p>
            <a:pPr algn="ctr">
              <a:buNone/>
              <a:defRPr/>
            </a:pPr>
            <a:r>
              <a:rPr lang="ar-EG" sz="6000" b="1" dirty="0"/>
              <a:t>24إِنَّ ابنَ الإِنْسَانِ مَاضٍ، كَمَا كُتِبَ في شَأنِه، ولكِنِ الويلُ لِذَلِكَ الإِنْسِانِ الَّذي يُسلَمُ ابنُ الإِنْسَانِ عَنْ يَدِهِ. فَلَو لَمْ يُولَدْ ذَلِكَ الإنْسَانُ لَكَانَ خَيرًا لَهُ». 25فَأَجَابَ يَهُوذا الَّذي سَيُسلِمُه: «أَأَنا هُو، رابِّي؟» فَقَالَ لَهُ: «هُو مَا تَقولُ». </a:t>
            </a:r>
          </a:p>
        </p:txBody>
      </p:sp>
    </p:spTree>
    <p:extLst>
      <p:ext uri="{BB962C8B-B14F-4D97-AF65-F5344CB8AC3E}">
        <p14:creationId xmlns:p14="http://schemas.microsoft.com/office/powerpoint/2010/main" val="141861433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6754" name="Text Box 2"/>
          <p:cNvSpPr txBox="1">
            <a:spLocks noChangeArrowheads="1"/>
          </p:cNvSpPr>
          <p:nvPr/>
        </p:nvSpPr>
        <p:spPr bwMode="auto">
          <a:xfrm>
            <a:off x="6769103" y="333389"/>
            <a:ext cx="5422900" cy="5909310"/>
          </a:xfrm>
          <a:prstGeom prst="rect">
            <a:avLst/>
          </a:prstGeom>
          <a:noFill/>
          <a:ln w="9525">
            <a:noFill/>
            <a:miter lim="800000"/>
            <a:headEnd/>
            <a:tailEnd/>
          </a:ln>
        </p:spPr>
        <p:txBody>
          <a:bodyPr>
            <a:spAutoFit/>
          </a:bodyPr>
          <a:lstStyle/>
          <a:p>
            <a:pPr algn="ctr" fontAlgn="base">
              <a:spcBef>
                <a:spcPct val="0"/>
              </a:spcBef>
              <a:spcAft>
                <a:spcPct val="0"/>
              </a:spcAft>
            </a:pPr>
            <a:r>
              <a:rPr lang="ar-SA" sz="5400" b="1" dirty="0">
                <a:solidFill>
                  <a:srgbClr val="002060"/>
                </a:solidFill>
              </a:rPr>
              <a:t>مِنْ أَجَلِ أَنْ نَكُونَ مُسْتَحِقِّينَ لِسَمَاعِ الإِنْجِيِلِ الْإلَهِيّ الْمُقَدَّسِ. إِلَى رَبِّنَا وإلَهِنَا نَتَوسَّلُ بِحِكْمَةٍ مُسْتَقِيمِينَ. اِنْصِتُوا للإِنجيلِ الْمُقَدَّسِ.</a:t>
            </a:r>
            <a:endParaRPr lang="en-US" sz="5400" b="1" dirty="0">
              <a:solidFill>
                <a:srgbClr val="002060"/>
              </a:solidFill>
              <a:cs typeface="MCS Alsalam S_U normal." pitchFamily="2" charset="-78"/>
            </a:endParaRPr>
          </a:p>
        </p:txBody>
      </p:sp>
      <p:sp>
        <p:nvSpPr>
          <p:cNvPr id="6" name="Text Box 2"/>
          <p:cNvSpPr txBox="1">
            <a:spLocks noChangeArrowheads="1"/>
          </p:cNvSpPr>
          <p:nvPr/>
        </p:nvSpPr>
        <p:spPr bwMode="auto">
          <a:xfrm>
            <a:off x="0" y="333389"/>
            <a:ext cx="6096000" cy="5478423"/>
          </a:xfrm>
          <a:prstGeom prst="rect">
            <a:avLst/>
          </a:prstGeom>
          <a:noFill/>
          <a:ln w="9525">
            <a:noFill/>
            <a:miter lim="800000"/>
            <a:headEnd/>
            <a:tailEnd/>
          </a:ln>
        </p:spPr>
        <p:txBody>
          <a:bodyPr>
            <a:spAutoFit/>
          </a:bodyPr>
          <a:lstStyle/>
          <a:p>
            <a:pPr algn="ctr" rtl="1" fontAlgn="base">
              <a:spcBef>
                <a:spcPct val="0"/>
              </a:spcBef>
              <a:spcAft>
                <a:spcPct val="0"/>
              </a:spcAft>
            </a:pPr>
            <a:r>
              <a:rPr lang="ar-SA" sz="5000" b="1" dirty="0">
                <a:solidFill>
                  <a:srgbClr val="002060"/>
                </a:solidFill>
              </a:rPr>
              <a:t>كى ايبريتو كاطا إكسيو ثينا إيماس. تيس أكرو أسيئوس طو آجيو إيف انجيليو. كيريون كى تون ثيئون ايمون. ايكاتيف سومين سوفيا أورثى أكوسومين تو آجيو إيف انجيليو. </a:t>
            </a:r>
            <a:endParaRPr lang="en-US" sz="5000" b="1" dirty="0">
              <a:solidFill>
                <a:srgbClr val="002060"/>
              </a:solidFill>
              <a:cs typeface="MCS Alsalam S_U normal." pitchFamily="2" charset="-78"/>
            </a:endParaRPr>
          </a:p>
        </p:txBody>
      </p:sp>
      <p:cxnSp>
        <p:nvCxnSpPr>
          <p:cNvPr id="5" name="Straight Connector 4"/>
          <p:cNvCxnSpPr/>
          <p:nvPr/>
        </p:nvCxnSpPr>
        <p:spPr>
          <a:xfrm>
            <a:off x="6576494" y="260350"/>
            <a:ext cx="95249" cy="554513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46386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wd">
                                    <p:tmPct val="10000"/>
                                  </p:iterate>
                                  <p:childTnLst>
                                    <p:set>
                                      <p:cBhvr>
                                        <p:cTn id="6" dur="1" fill="hold">
                                          <p:stCondLst>
                                            <p:cond delay="0"/>
                                          </p:stCondLst>
                                        </p:cTn>
                                        <p:tgtEl>
                                          <p:spTgt spid="2506754"/>
                                        </p:tgtEl>
                                        <p:attrNameLst>
                                          <p:attrName>style.visibility</p:attrName>
                                        </p:attrNameLst>
                                      </p:cBhvr>
                                      <p:to>
                                        <p:strVal val="visible"/>
                                      </p:to>
                                    </p:set>
                                    <p:animEffect transition="in" filter="fade">
                                      <p:cBhvr>
                                        <p:cTn id="7" dur="1000"/>
                                        <p:tgtEl>
                                          <p:spTgt spid="2506754"/>
                                        </p:tgtEl>
                                      </p:cBhvr>
                                    </p:animEffect>
                                    <p:anim calcmode="lin" valueType="num">
                                      <p:cBhvr>
                                        <p:cTn id="8" dur="1000" fill="hold"/>
                                        <p:tgtEl>
                                          <p:spTgt spid="2506754"/>
                                        </p:tgtEl>
                                        <p:attrNameLst>
                                          <p:attrName>ppt_x</p:attrName>
                                        </p:attrNameLst>
                                      </p:cBhvr>
                                      <p:tavLst>
                                        <p:tav tm="0">
                                          <p:val>
                                            <p:strVal val="#ppt_x"/>
                                          </p:val>
                                        </p:tav>
                                        <p:tav tm="100000">
                                          <p:val>
                                            <p:strVal val="#ppt_x"/>
                                          </p:val>
                                        </p:tav>
                                      </p:tavLst>
                                    </p:anim>
                                    <p:anim calcmode="lin" valueType="num">
                                      <p:cBhvr>
                                        <p:cTn id="9" dur="1000" fill="hold"/>
                                        <p:tgtEl>
                                          <p:spTgt spid="2506754"/>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0"/>
                                  </p:stCondLst>
                                  <p:iterate type="wd">
                                    <p:tmPct val="10000"/>
                                  </p:iterate>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6754" grpId="0"/>
      <p:bldP spid="6"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AE822-1AFF-DF4E-A331-FDEE1F55DBDF}"/>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86B2278B-4986-1C4A-9EEA-10AA1B2C1553}"/>
              </a:ext>
            </a:extLst>
          </p:cNvPr>
          <p:cNvSpPr>
            <a:spLocks noGrp="1"/>
          </p:cNvSpPr>
          <p:nvPr>
            <p:ph type="subTitle" idx="1"/>
          </p:nvPr>
        </p:nvSpPr>
        <p:spPr/>
        <p:txBody>
          <a:bodyPr/>
          <a:lstStyle/>
          <a:p>
            <a:endParaRPr lang="en-US"/>
          </a:p>
        </p:txBody>
      </p:sp>
      <p:sp>
        <p:nvSpPr>
          <p:cNvPr id="4" name="Rectangle 3">
            <a:extLst>
              <a:ext uri="{FF2B5EF4-FFF2-40B4-BE49-F238E27FC236}">
                <a16:creationId xmlns:a16="http://schemas.microsoft.com/office/drawing/2014/main" id="{1FC83F11-4BFF-C447-9B55-AD7F0868B108}"/>
              </a:ext>
            </a:extLst>
          </p:cNvPr>
          <p:cNvSpPr/>
          <p:nvPr/>
        </p:nvSpPr>
        <p:spPr>
          <a:xfrm>
            <a:off x="0" y="0"/>
            <a:ext cx="12192000"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solidFill>
                <a:prstClr val="white"/>
              </a:solidFill>
            </a:endParaRPr>
          </a:p>
        </p:txBody>
      </p:sp>
      <p:sp>
        <p:nvSpPr>
          <p:cNvPr id="5" name="Rectangle 4">
            <a:extLst>
              <a:ext uri="{FF2B5EF4-FFF2-40B4-BE49-F238E27FC236}">
                <a16:creationId xmlns:a16="http://schemas.microsoft.com/office/drawing/2014/main" id="{12FBA1CF-703A-6F4F-B63E-D3B2AF42E9DD}"/>
              </a:ext>
            </a:extLst>
          </p:cNvPr>
          <p:cNvSpPr/>
          <p:nvPr/>
        </p:nvSpPr>
        <p:spPr>
          <a:xfrm>
            <a:off x="-504548" y="699120"/>
            <a:ext cx="13076808" cy="5459767"/>
          </a:xfrm>
          <a:prstGeom prst="rect">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a:extLst>
              <a:ext uri="{FF2B5EF4-FFF2-40B4-BE49-F238E27FC236}">
                <a16:creationId xmlns:a16="http://schemas.microsoft.com/office/drawing/2014/main" id="{FC302147-6A82-6046-A3A4-C73E814A3C81}"/>
              </a:ext>
            </a:extLst>
          </p:cNvPr>
          <p:cNvSpPr txBox="1"/>
          <p:nvPr/>
        </p:nvSpPr>
        <p:spPr>
          <a:xfrm>
            <a:off x="3147785" y="14497"/>
            <a:ext cx="5772151" cy="707886"/>
          </a:xfrm>
          <a:prstGeom prst="rect">
            <a:avLst/>
          </a:prstGeom>
          <a:noFill/>
        </p:spPr>
        <p:txBody>
          <a:bodyPr wrap="square" rtlCol="1">
            <a:spAutoFit/>
          </a:bodyPr>
          <a:lstStyle/>
          <a:p>
            <a:pPr algn="ctr" rtl="1"/>
            <a:r>
              <a:rPr lang="ar-SA" sz="4000" b="1" dirty="0" err="1">
                <a:solidFill>
                  <a:prstClr val="white"/>
                </a:solidFill>
                <a:effectLst>
                  <a:outerShdw blurRad="38100" dist="38100" dir="2700000" algn="tl">
                    <a:srgbClr val="000000">
                      <a:alpha val="43137"/>
                    </a:srgbClr>
                  </a:outerShdw>
                </a:effectLst>
                <a:latin typeface="Kharabeesh" panose="01000000000000000000" pitchFamily="2" charset="-78"/>
                <a:cs typeface="Kharabeesh" panose="01000000000000000000" pitchFamily="2" charset="-78"/>
              </a:rPr>
              <a:t>الأنجيل</a:t>
            </a:r>
            <a:endParaRPr lang="ar-EG" sz="4000" b="1" dirty="0">
              <a:solidFill>
                <a:prstClr val="white"/>
              </a:solidFill>
              <a:effectLst>
                <a:outerShdw blurRad="38100" dist="38100" dir="2700000" algn="tl">
                  <a:srgbClr val="000000">
                    <a:alpha val="43137"/>
                  </a:srgbClr>
                </a:outerShdw>
              </a:effectLst>
              <a:latin typeface="Kharabeesh" panose="01000000000000000000" pitchFamily="2" charset="-78"/>
              <a:cs typeface="Kharabeesh" panose="01000000000000000000" pitchFamily="2" charset="-78"/>
            </a:endParaRPr>
          </a:p>
        </p:txBody>
      </p:sp>
      <p:sp>
        <p:nvSpPr>
          <p:cNvPr id="8" name="Text Box 2"/>
          <p:cNvSpPr txBox="1">
            <a:spLocks noChangeArrowheads="1"/>
          </p:cNvSpPr>
          <p:nvPr/>
        </p:nvSpPr>
        <p:spPr bwMode="auto">
          <a:xfrm>
            <a:off x="195942" y="693807"/>
            <a:ext cx="11769635" cy="563231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square">
            <a:spAutoFit/>
          </a:bodyPr>
          <a:lstStyle>
            <a:lvl1pPr algn="r" rtl="1">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cs typeface="Arial" panose="020B0604020202020204" pitchFamily="34" charset="0"/>
              </a:defRPr>
            </a:lvl9pPr>
          </a:lstStyle>
          <a:p>
            <a:pPr algn="ctr">
              <a:buNone/>
              <a:defRPr/>
            </a:pPr>
            <a:r>
              <a:rPr lang="ar-EG" sz="6000" b="1" dirty="0"/>
              <a:t>26وبَينَمَا هُمْ يَأكُلونَ، أَخذَ يَسُوع خُبزًا وبَارَكَ ثُمَّ كَسَرَهُ ونَاولَهُ تَلامِيذَهُ وقَالَ: «خُذوا فَكُلُوا، هَذَا هُو جَسَدي». 27ثُمَّ أَخَذَ كَأسًا وشَكَرَ وناولَهُمْ إِيَّاهَا قَائِلاً: «اِشرَبوا مِنْها كُلُّكُمْ 28فَهَذَا هُو دَمي، دَمُ العَهدِ يُراقُ مِنْ أَجْلِ جَماعةِ النَّاسِ لِغُفرانِ الخَطايا. </a:t>
            </a:r>
            <a:endParaRPr lang="en-US" sz="6000" b="1" dirty="0"/>
          </a:p>
        </p:txBody>
      </p:sp>
    </p:spTree>
    <p:extLst>
      <p:ext uri="{BB962C8B-B14F-4D97-AF65-F5344CB8AC3E}">
        <p14:creationId xmlns:p14="http://schemas.microsoft.com/office/powerpoint/2010/main" val="130027425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AE822-1AFF-DF4E-A331-FDEE1F55DBDF}"/>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86B2278B-4986-1C4A-9EEA-10AA1B2C1553}"/>
              </a:ext>
            </a:extLst>
          </p:cNvPr>
          <p:cNvSpPr>
            <a:spLocks noGrp="1"/>
          </p:cNvSpPr>
          <p:nvPr>
            <p:ph type="subTitle" idx="1"/>
          </p:nvPr>
        </p:nvSpPr>
        <p:spPr/>
        <p:txBody>
          <a:bodyPr/>
          <a:lstStyle/>
          <a:p>
            <a:endParaRPr lang="en-US"/>
          </a:p>
        </p:txBody>
      </p:sp>
      <p:sp>
        <p:nvSpPr>
          <p:cNvPr id="4" name="Rectangle 3">
            <a:extLst>
              <a:ext uri="{FF2B5EF4-FFF2-40B4-BE49-F238E27FC236}">
                <a16:creationId xmlns:a16="http://schemas.microsoft.com/office/drawing/2014/main" id="{1FC83F11-4BFF-C447-9B55-AD7F0868B108}"/>
              </a:ext>
            </a:extLst>
          </p:cNvPr>
          <p:cNvSpPr/>
          <p:nvPr/>
        </p:nvSpPr>
        <p:spPr>
          <a:xfrm>
            <a:off x="0" y="0"/>
            <a:ext cx="12192000"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solidFill>
                <a:prstClr val="white"/>
              </a:solidFill>
            </a:endParaRPr>
          </a:p>
        </p:txBody>
      </p:sp>
      <p:sp>
        <p:nvSpPr>
          <p:cNvPr id="5" name="Rectangle 4">
            <a:extLst>
              <a:ext uri="{FF2B5EF4-FFF2-40B4-BE49-F238E27FC236}">
                <a16:creationId xmlns:a16="http://schemas.microsoft.com/office/drawing/2014/main" id="{12FBA1CF-703A-6F4F-B63E-D3B2AF42E9DD}"/>
              </a:ext>
            </a:extLst>
          </p:cNvPr>
          <p:cNvSpPr/>
          <p:nvPr/>
        </p:nvSpPr>
        <p:spPr>
          <a:xfrm>
            <a:off x="-504548" y="699120"/>
            <a:ext cx="13076808" cy="5459767"/>
          </a:xfrm>
          <a:prstGeom prst="rect">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a:extLst>
              <a:ext uri="{FF2B5EF4-FFF2-40B4-BE49-F238E27FC236}">
                <a16:creationId xmlns:a16="http://schemas.microsoft.com/office/drawing/2014/main" id="{FC302147-6A82-6046-A3A4-C73E814A3C81}"/>
              </a:ext>
            </a:extLst>
          </p:cNvPr>
          <p:cNvSpPr txBox="1"/>
          <p:nvPr/>
        </p:nvSpPr>
        <p:spPr>
          <a:xfrm>
            <a:off x="3147785" y="14497"/>
            <a:ext cx="5772151" cy="707886"/>
          </a:xfrm>
          <a:prstGeom prst="rect">
            <a:avLst/>
          </a:prstGeom>
          <a:noFill/>
        </p:spPr>
        <p:txBody>
          <a:bodyPr wrap="square" rtlCol="1">
            <a:spAutoFit/>
          </a:bodyPr>
          <a:lstStyle/>
          <a:p>
            <a:pPr algn="ctr" rtl="1"/>
            <a:r>
              <a:rPr lang="ar-SA" sz="4000" b="1" dirty="0" err="1">
                <a:solidFill>
                  <a:prstClr val="white"/>
                </a:solidFill>
                <a:effectLst>
                  <a:outerShdw blurRad="38100" dist="38100" dir="2700000" algn="tl">
                    <a:srgbClr val="000000">
                      <a:alpha val="43137"/>
                    </a:srgbClr>
                  </a:outerShdw>
                </a:effectLst>
                <a:latin typeface="Kharabeesh" panose="01000000000000000000" pitchFamily="2" charset="-78"/>
                <a:cs typeface="Kharabeesh" panose="01000000000000000000" pitchFamily="2" charset="-78"/>
              </a:rPr>
              <a:t>الأنجيل</a:t>
            </a:r>
            <a:endParaRPr lang="ar-EG" sz="4000" b="1" dirty="0">
              <a:solidFill>
                <a:prstClr val="white"/>
              </a:solidFill>
              <a:effectLst>
                <a:outerShdw blurRad="38100" dist="38100" dir="2700000" algn="tl">
                  <a:srgbClr val="000000">
                    <a:alpha val="43137"/>
                  </a:srgbClr>
                </a:outerShdw>
              </a:effectLst>
              <a:latin typeface="Kharabeesh" panose="01000000000000000000" pitchFamily="2" charset="-78"/>
              <a:cs typeface="Kharabeesh" panose="01000000000000000000" pitchFamily="2" charset="-78"/>
            </a:endParaRPr>
          </a:p>
        </p:txBody>
      </p:sp>
      <p:sp>
        <p:nvSpPr>
          <p:cNvPr id="8" name="Text Box 2"/>
          <p:cNvSpPr txBox="1">
            <a:spLocks noChangeArrowheads="1"/>
          </p:cNvSpPr>
          <p:nvPr/>
        </p:nvSpPr>
        <p:spPr bwMode="auto">
          <a:xfrm>
            <a:off x="248194" y="1735804"/>
            <a:ext cx="11560629" cy="286232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square">
            <a:spAutoFit/>
          </a:bodyPr>
          <a:lstStyle>
            <a:lvl1pPr algn="r" rtl="1">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cs typeface="Arial" panose="020B0604020202020204" pitchFamily="34" charset="0"/>
              </a:defRPr>
            </a:lvl9pPr>
          </a:lstStyle>
          <a:p>
            <a:pPr algn="ctr">
              <a:buNone/>
              <a:defRPr/>
            </a:pPr>
            <a:r>
              <a:rPr lang="ar-EG" sz="6000" b="1" dirty="0"/>
              <a:t>29أَقولُ لَكُمْ: لَنْ أَشرَبَ بَعَدَ الآنَ مِنْ عَصيرِ الكَرْمَةِ هَذَا حتَّى ذَلِكَ اليَومِ الَّذي فِيِهِ أَشرَبُهُ مَعَكُمْ جَديدًا في مَلكوتِ أَبي». </a:t>
            </a:r>
            <a:endParaRPr lang="en-US" sz="6000" b="1" dirty="0"/>
          </a:p>
        </p:txBody>
      </p:sp>
    </p:spTree>
    <p:extLst>
      <p:ext uri="{BB962C8B-B14F-4D97-AF65-F5344CB8AC3E}">
        <p14:creationId xmlns:p14="http://schemas.microsoft.com/office/powerpoint/2010/main" val="130027425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AE822-1AFF-DF4E-A331-FDEE1F55DBDF}"/>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86B2278B-4986-1C4A-9EEA-10AA1B2C1553}"/>
              </a:ext>
            </a:extLst>
          </p:cNvPr>
          <p:cNvSpPr>
            <a:spLocks noGrp="1"/>
          </p:cNvSpPr>
          <p:nvPr>
            <p:ph type="subTitle" idx="1"/>
          </p:nvPr>
        </p:nvSpPr>
        <p:spPr/>
        <p:txBody>
          <a:bodyPr/>
          <a:lstStyle/>
          <a:p>
            <a:endParaRPr lang="en-US"/>
          </a:p>
        </p:txBody>
      </p:sp>
      <p:sp>
        <p:nvSpPr>
          <p:cNvPr id="4" name="Rectangle 3">
            <a:extLst>
              <a:ext uri="{FF2B5EF4-FFF2-40B4-BE49-F238E27FC236}">
                <a16:creationId xmlns:a16="http://schemas.microsoft.com/office/drawing/2014/main" id="{1FC83F11-4BFF-C447-9B55-AD7F0868B108}"/>
              </a:ext>
            </a:extLst>
          </p:cNvPr>
          <p:cNvSpPr/>
          <p:nvPr/>
        </p:nvSpPr>
        <p:spPr>
          <a:xfrm>
            <a:off x="0" y="0"/>
            <a:ext cx="12192000"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solidFill>
                <a:prstClr val="white"/>
              </a:solidFill>
            </a:endParaRPr>
          </a:p>
        </p:txBody>
      </p:sp>
      <p:sp>
        <p:nvSpPr>
          <p:cNvPr id="5" name="Rectangle 4">
            <a:extLst>
              <a:ext uri="{FF2B5EF4-FFF2-40B4-BE49-F238E27FC236}">
                <a16:creationId xmlns:a16="http://schemas.microsoft.com/office/drawing/2014/main" id="{12FBA1CF-703A-6F4F-B63E-D3B2AF42E9DD}"/>
              </a:ext>
            </a:extLst>
          </p:cNvPr>
          <p:cNvSpPr/>
          <p:nvPr/>
        </p:nvSpPr>
        <p:spPr>
          <a:xfrm>
            <a:off x="-504548" y="699120"/>
            <a:ext cx="13076808" cy="5459767"/>
          </a:xfrm>
          <a:prstGeom prst="rect">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solidFill>
                <a:prstClr val="white"/>
              </a:solidFill>
            </a:endParaRPr>
          </a:p>
        </p:txBody>
      </p:sp>
      <p:sp>
        <p:nvSpPr>
          <p:cNvPr id="9" name="TextBox 8">
            <a:extLst>
              <a:ext uri="{FF2B5EF4-FFF2-40B4-BE49-F238E27FC236}">
                <a16:creationId xmlns:a16="http://schemas.microsoft.com/office/drawing/2014/main" id="{93EDAB93-E629-4248-93AE-609E85B8EB66}"/>
              </a:ext>
            </a:extLst>
          </p:cNvPr>
          <p:cNvSpPr txBox="1"/>
          <p:nvPr/>
        </p:nvSpPr>
        <p:spPr>
          <a:xfrm>
            <a:off x="3147785" y="14497"/>
            <a:ext cx="5772151" cy="707886"/>
          </a:xfrm>
          <a:prstGeom prst="rect">
            <a:avLst/>
          </a:prstGeom>
          <a:noFill/>
        </p:spPr>
        <p:txBody>
          <a:bodyPr wrap="square" rtlCol="1">
            <a:spAutoFit/>
          </a:bodyPr>
          <a:lstStyle/>
          <a:p>
            <a:pPr algn="ctr" rtl="1"/>
            <a:r>
              <a:rPr lang="ar-SA" sz="4000" b="1" dirty="0" err="1">
                <a:solidFill>
                  <a:prstClr val="white"/>
                </a:solidFill>
                <a:effectLst>
                  <a:outerShdw blurRad="38100" dist="38100" dir="2700000" algn="tl">
                    <a:srgbClr val="000000">
                      <a:alpha val="43137"/>
                    </a:srgbClr>
                  </a:outerShdw>
                </a:effectLst>
                <a:latin typeface="Kharabeesh" panose="01000000000000000000" pitchFamily="2" charset="-78"/>
                <a:cs typeface="Kharabeesh" panose="01000000000000000000" pitchFamily="2" charset="-78"/>
              </a:rPr>
              <a:t>الأنجيل</a:t>
            </a:r>
            <a:endParaRPr lang="ar-EG" sz="4000" b="1" dirty="0">
              <a:solidFill>
                <a:prstClr val="white"/>
              </a:solidFill>
              <a:effectLst>
                <a:outerShdw blurRad="38100" dist="38100" dir="2700000" algn="tl">
                  <a:srgbClr val="000000">
                    <a:alpha val="43137"/>
                  </a:srgbClr>
                </a:outerShdw>
              </a:effectLst>
              <a:latin typeface="Kharabeesh" panose="01000000000000000000" pitchFamily="2" charset="-78"/>
              <a:cs typeface="Kharabeesh" panose="01000000000000000000" pitchFamily="2" charset="-78"/>
            </a:endParaRPr>
          </a:p>
        </p:txBody>
      </p:sp>
      <p:pic>
        <p:nvPicPr>
          <p:cNvPr id="10" name="Picture 9">
            <a:extLst>
              <a:ext uri="{FF2B5EF4-FFF2-40B4-BE49-F238E27FC236}">
                <a16:creationId xmlns:a16="http://schemas.microsoft.com/office/drawing/2014/main" id="{24C832CA-5A76-594B-9637-9DCBAC87B203}"/>
              </a:ext>
            </a:extLst>
          </p:cNvPr>
          <p:cNvPicPr>
            <a:picLocks noChangeAspect="1"/>
          </p:cNvPicPr>
          <p:nvPr/>
        </p:nvPicPr>
        <p:blipFill>
          <a:blip r:embed="rId2" cstate="print"/>
          <a:stretch>
            <a:fillRect/>
          </a:stretch>
        </p:blipFill>
        <p:spPr>
          <a:xfrm>
            <a:off x="5554151" y="2316163"/>
            <a:ext cx="5303980" cy="1664352"/>
          </a:xfrm>
          <a:prstGeom prst="rect">
            <a:avLst/>
          </a:prstGeom>
        </p:spPr>
      </p:pic>
      <p:pic>
        <p:nvPicPr>
          <p:cNvPr id="11" name="Picture 10">
            <a:extLst>
              <a:ext uri="{FF2B5EF4-FFF2-40B4-BE49-F238E27FC236}">
                <a16:creationId xmlns:a16="http://schemas.microsoft.com/office/drawing/2014/main" id="{9C6F4783-DF3D-5F45-9678-22955E61C8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9258" y="1776979"/>
            <a:ext cx="3609155" cy="44279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3226721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1463152166382.jpg"/>
          <p:cNvPicPr>
            <a:picLocks noChangeAspect="1"/>
          </p:cNvPicPr>
          <p:nvPr/>
        </p:nvPicPr>
        <p:blipFill>
          <a:blip r:embed="rId2" cstate="print"/>
          <a:stretch>
            <a:fillRect/>
          </a:stretch>
        </p:blipFill>
        <p:spPr>
          <a:xfrm>
            <a:off x="0" y="862154"/>
            <a:ext cx="12192000" cy="4963885"/>
          </a:xfrm>
          <a:prstGeom prst="rect">
            <a:avLst/>
          </a:prstGeom>
        </p:spPr>
      </p:pic>
      <p:sp>
        <p:nvSpPr>
          <p:cNvPr id="8" name="Title 1"/>
          <p:cNvSpPr txBox="1">
            <a:spLocks/>
          </p:cNvSpPr>
          <p:nvPr/>
        </p:nvSpPr>
        <p:spPr>
          <a:xfrm>
            <a:off x="0" y="5826034"/>
            <a:ext cx="12192000" cy="1184366"/>
          </a:xfrm>
          <a:prstGeom prst="rect">
            <a:avLst/>
          </a:prstGeom>
          <a:ln>
            <a:noFill/>
          </a:ln>
        </p:spPr>
        <p:txBody>
          <a:bodyPr vert="horz" lIns="91440" tIns="45720" rIns="91440" bIns="45720" rtlCol="0" anchor="ctr">
            <a:noAutofit/>
          </a:bodyPr>
          <a:lstStyle/>
          <a:p>
            <a:pPr marL="0" marR="0" lvl="0" indent="0" algn="ctr" defTabSz="914400" rtl="1" eaLnBrk="1" fontAlgn="auto" latinLnBrk="0" hangingPunct="1">
              <a:lnSpc>
                <a:spcPct val="90000"/>
              </a:lnSpc>
              <a:spcBef>
                <a:spcPct val="0"/>
              </a:spcBef>
              <a:spcAft>
                <a:spcPts val="0"/>
              </a:spcAft>
              <a:buClrTx/>
              <a:buSzTx/>
              <a:buFontTx/>
              <a:buNone/>
              <a:tabLst/>
              <a:defRPr/>
            </a:pPr>
            <a:r>
              <a:rPr lang="ar-EG" sz="5000" b="1" kern="10" dirty="0">
                <a:ln w="0"/>
                <a:latin typeface="Al-Kharashi Latin 1" pitchFamily="2" charset="0"/>
                <a:ea typeface="+mj-ea"/>
                <a:cs typeface="Yousef  bkw Circle mhairy" panose="02000000000000000000" pitchFamily="2" charset="-78"/>
              </a:rPr>
              <a:t> </a:t>
            </a:r>
            <a:endParaRPr kumimoji="0" lang="ar-EG" sz="5000" b="1" i="0" u="none" strike="noStrike" kern="10" cap="none" spc="0" normalizeH="0" baseline="0" noProof="0" dirty="0">
              <a:ln w="0"/>
              <a:uLnTx/>
              <a:uFillTx/>
              <a:latin typeface="Al-Kharashi Latin 1" pitchFamily="2" charset="0"/>
              <a:ea typeface="+mj-ea"/>
              <a:cs typeface="Yousef  bkw Circle mhairy" panose="02000000000000000000" pitchFamily="2" charset="-78"/>
            </a:endParaRPr>
          </a:p>
        </p:txBody>
      </p:sp>
      <p:sp>
        <p:nvSpPr>
          <p:cNvPr id="4" name="Rectangle 3"/>
          <p:cNvSpPr/>
          <p:nvPr/>
        </p:nvSpPr>
        <p:spPr>
          <a:xfrm>
            <a:off x="0" y="0"/>
            <a:ext cx="12192000" cy="840230"/>
          </a:xfrm>
          <a:prstGeom prst="rect">
            <a:avLst/>
          </a:prstGeom>
        </p:spPr>
        <p:txBody>
          <a:bodyPr wrap="square">
            <a:spAutoFit/>
          </a:bodyPr>
          <a:lstStyle/>
          <a:p>
            <a:pPr lvl="0" algn="ctr" rtl="1">
              <a:lnSpc>
                <a:spcPct val="90000"/>
              </a:lnSpc>
              <a:spcBef>
                <a:spcPct val="0"/>
              </a:spcBef>
              <a:defRPr/>
            </a:pPr>
            <a:r>
              <a:rPr lang="ar-EG" sz="5400" b="1" kern="10" dirty="0">
                <a:ln w="0"/>
                <a:latin typeface="Al-Kharashi Latin 1" pitchFamily="2" charset="0"/>
                <a:cs typeface="Yousef  bkw Circle mhairy" panose="02000000000000000000" pitchFamily="2" charset="-78"/>
              </a:rPr>
              <a:t>خميس العهد</a:t>
            </a:r>
          </a:p>
        </p:txBody>
      </p:sp>
      <p:sp>
        <p:nvSpPr>
          <p:cNvPr id="5" name="Rectangle 3"/>
          <p:cNvSpPr txBox="1">
            <a:spLocks noChangeArrowheads="1"/>
          </p:cNvSpPr>
          <p:nvPr/>
        </p:nvSpPr>
        <p:spPr>
          <a:xfrm>
            <a:off x="5" y="862147"/>
            <a:ext cx="4494503" cy="1307615"/>
          </a:xfrm>
          <a:prstGeom prst="rect">
            <a:avLst/>
          </a:prstGeom>
          <a:solidFill>
            <a:schemeClr val="bg1">
              <a:alpha val="50195"/>
            </a:schemeClr>
          </a:solidFill>
        </p:spPr>
        <p:txBody>
          <a:bodyPr vert="horz" lIns="91440" tIns="45720" rIns="91440" bIns="45720" rtlCol="0">
            <a:noAutofit/>
          </a:bodyPr>
          <a:lstStyle/>
          <a:p>
            <a:pPr marL="228600" marR="0" lvl="0" indent="-22860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EG" sz="8000" b="1" i="0" u="none" strike="noStrike" kern="1200" cap="none" spc="0" normalizeH="0" baseline="0" noProof="0" dirty="0">
                <a:ln>
                  <a:noFill/>
                </a:ln>
                <a:effectLst/>
                <a:uLnTx/>
                <a:uFillTx/>
                <a:latin typeface="+mn-lt"/>
                <a:ea typeface="+mn-ea"/>
                <a:cs typeface="+mn-cs"/>
              </a:rPr>
              <a:t>العظة</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142876" y="2071694"/>
            <a:ext cx="11887200" cy="4700587"/>
          </a:xfrm>
          <a:noFill/>
        </p:spPr>
        <p:txBody>
          <a:bodyPr anchor="t">
            <a:noAutofit/>
          </a:bodyPr>
          <a:lstStyle/>
          <a:p>
            <a:pPr algn="ctr" rtl="1" eaLnBrk="1" hangingPunct="1"/>
            <a:r>
              <a:rPr lang="ar-EG" altLang="ar-EG" sz="5400" b="1" dirty="0"/>
              <a:t>نؤمن بإله واحد الله الآب القدير، خالق السماء والأرض، ما يُري وما لا يُري نؤمن بربٍ واحدٍ يسوع المسيح، ابن الله الوحيد، المولود من الآب قبل كل الدهور، نورٍ من نور، إلهٍ حق من إله حق، مولودٍ غير مخلوق، هو والآب جوهرٌ واحد به كان كل شيء ، من أجلنا نحن البشر، ومن أجل خلاصنا</a:t>
            </a:r>
            <a:r>
              <a:rPr lang="en-US" altLang="ar-EG" sz="5400" b="1" dirty="0"/>
              <a:t> </a:t>
            </a:r>
            <a:r>
              <a:rPr lang="ar-SA" altLang="ar-EG" sz="5400" b="1" dirty="0"/>
              <a:t>نزل من السماء</a:t>
            </a:r>
            <a:endParaRPr lang="en-US" altLang="ar-EG" sz="5400" b="1" dirty="0"/>
          </a:p>
        </p:txBody>
      </p:sp>
      <p:sp>
        <p:nvSpPr>
          <p:cNvPr id="4" name="WordArt 3"/>
          <p:cNvSpPr>
            <a:spLocks noChangeArrowheads="1" noChangeShapeType="1" noTextEdit="1"/>
          </p:cNvSpPr>
          <p:nvPr/>
        </p:nvSpPr>
        <p:spPr bwMode="auto">
          <a:xfrm>
            <a:off x="2614615" y="195261"/>
            <a:ext cx="6943724" cy="149066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rtl="1"/>
            <a:r>
              <a:rPr lang="ar-EG" sz="2400" b="1" kern="10" dirty="0">
                <a:solidFill>
                  <a:srgbClr val="FF0000"/>
                </a:solidFill>
                <a:effectLst>
                  <a:outerShdw dist="35921" dir="2700000" algn="ctr" rotWithShape="0">
                    <a:srgbClr val="C0C0C0">
                      <a:alpha val="79999"/>
                    </a:srgbClr>
                  </a:outerShdw>
                </a:effectLst>
                <a:latin typeface="Yousef  bkw Circle mhairy" panose="02000000000000000000" pitchFamily="2" charset="-78"/>
                <a:cs typeface="Yousef  bkw Circle mhairy" panose="02000000000000000000" pitchFamily="2" charset="-78"/>
              </a:rPr>
              <a:t>قانون الإيمان</a:t>
            </a:r>
          </a:p>
        </p:txBody>
      </p:sp>
    </p:spTree>
    <p:extLst>
      <p:ext uri="{BB962C8B-B14F-4D97-AF65-F5344CB8AC3E}">
        <p14:creationId xmlns:p14="http://schemas.microsoft.com/office/powerpoint/2010/main" val="2721972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7165" y="0"/>
            <a:ext cx="11787187" cy="7478970"/>
          </a:xfrm>
          <a:prstGeom prst="rect">
            <a:avLst/>
          </a:prstGeom>
          <a:noFill/>
        </p:spPr>
        <p:txBody>
          <a:bodyPr wrap="square" rtlCol="1">
            <a:spAutoFit/>
          </a:bodyPr>
          <a:lstStyle/>
          <a:p>
            <a:pPr algn="ctr" rtl="1"/>
            <a:r>
              <a:rPr lang="ar-EG" sz="6000" b="1" dirty="0">
                <a:latin typeface="+mj-lt"/>
                <a:ea typeface="+mj-ea"/>
                <a:cs typeface="+mj-cs"/>
              </a:rPr>
              <a:t>وبالروح القدس ، تجسد من مريم العذراء </a:t>
            </a:r>
            <a:r>
              <a:rPr lang="ar-EG" sz="6000" b="1" dirty="0"/>
              <a:t>وصار إنساناً  _   نؤمن بالروح القدس، الرب المحيي المنبثق من الآب والابن، نسجد له ونمجده مع الآب والابن، الناطق بالأنبياء نؤمن بكنيسة واحدة، مقدسة، جامعة، رسولية ونعترف بمعمودية واحدة، لمغفرة الخطايا وننتظر قيامة الأموات وحياة الدهر الآتي. </a:t>
            </a:r>
          </a:p>
          <a:p>
            <a:pPr algn="ctr" rtl="1"/>
            <a:endParaRPr lang="ar-EG" sz="6000" b="1" dirty="0">
              <a:latin typeface="+mj-lt"/>
              <a:ea typeface="+mj-ea"/>
              <a:cs typeface="+mj-cs"/>
            </a:endParaRPr>
          </a:p>
        </p:txBody>
      </p:sp>
      <p:sp>
        <p:nvSpPr>
          <p:cNvPr id="3" name="TextBox 2"/>
          <p:cNvSpPr txBox="1"/>
          <p:nvPr/>
        </p:nvSpPr>
        <p:spPr>
          <a:xfrm>
            <a:off x="-935418" y="5842337"/>
            <a:ext cx="4056989" cy="1015663"/>
          </a:xfrm>
          <a:prstGeom prst="rect">
            <a:avLst/>
          </a:prstGeom>
          <a:noFill/>
        </p:spPr>
        <p:txBody>
          <a:bodyPr wrap="square" rtlCol="1">
            <a:spAutoFit/>
          </a:bodyPr>
          <a:lstStyle/>
          <a:p>
            <a:pPr algn="ctr" rtl="1"/>
            <a:r>
              <a:rPr lang="ar-EG" sz="6000" b="1" dirty="0">
                <a:solidFill>
                  <a:srgbClr val="FF0000"/>
                </a:solidFill>
              </a:rPr>
              <a:t>آميــــن</a:t>
            </a:r>
            <a:r>
              <a:rPr lang="ar-EG" sz="6000" b="1" dirty="0">
                <a:solidFill>
                  <a:srgbClr val="FF0000"/>
                </a:solidFill>
                <a:effectLst>
                  <a:outerShdw blurRad="38100" dist="38100" dir="2700000" algn="tl">
                    <a:srgbClr val="000000">
                      <a:alpha val="43137"/>
                    </a:srgbClr>
                  </a:outerShdw>
                </a:effectLst>
                <a:latin typeface="Yousef  bkw Circle mhairy" panose="02000000000000000000" pitchFamily="2" charset="-78"/>
                <a:cs typeface="Yousef  bkw Circle mhairy" panose="02000000000000000000" pitchFamily="2" charset="-78"/>
              </a:rPr>
              <a:t> </a:t>
            </a:r>
          </a:p>
        </p:txBody>
      </p:sp>
    </p:spTree>
    <p:extLst>
      <p:ext uri="{BB962C8B-B14F-4D97-AF65-F5344CB8AC3E}">
        <p14:creationId xmlns:p14="http://schemas.microsoft.com/office/powerpoint/2010/main" val="1317883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830287" y="1371603"/>
            <a:ext cx="5715000" cy="1015663"/>
          </a:xfrm>
          <a:prstGeom prst="rect">
            <a:avLst/>
          </a:prstGeom>
          <a:noFill/>
          <a:ln w="9525">
            <a:noFill/>
            <a:miter lim="800000"/>
            <a:headEnd/>
            <a:tailEnd/>
          </a:ln>
        </p:spPr>
        <p:txBody>
          <a:bodyPr>
            <a:spAutoFit/>
          </a:bodyPr>
          <a:lstStyle/>
          <a:p>
            <a:pPr eaLnBrk="1" hangingPunct="1">
              <a:spcBef>
                <a:spcPct val="50000"/>
              </a:spcBef>
            </a:pPr>
            <a:endParaRPr lang="en-US" altLang="en-US" sz="6000"/>
          </a:p>
        </p:txBody>
      </p:sp>
      <p:sp>
        <p:nvSpPr>
          <p:cNvPr id="4" name="Text Box 4"/>
          <p:cNvSpPr txBox="1">
            <a:spLocks noChangeArrowheads="1"/>
          </p:cNvSpPr>
          <p:nvPr/>
        </p:nvSpPr>
        <p:spPr bwMode="auto">
          <a:xfrm>
            <a:off x="0" y="1217613"/>
            <a:ext cx="6360885" cy="5170646"/>
          </a:xfrm>
          <a:prstGeom prst="rect">
            <a:avLst/>
          </a:prstGeom>
          <a:noFill/>
          <a:ln w="9525">
            <a:noFill/>
            <a:miter lim="800000"/>
            <a:headEnd/>
            <a:tailEnd/>
          </a:ln>
        </p:spPr>
        <p:txBody>
          <a:bodyPr wrap="square">
            <a:spAutoFit/>
          </a:bodyPr>
          <a:lstStyle/>
          <a:p>
            <a:pPr algn="ctr" rtl="1" eaLnBrk="1" hangingPunct="1">
              <a:lnSpc>
                <a:spcPct val="110000"/>
              </a:lnSpc>
              <a:spcBef>
                <a:spcPct val="50000"/>
              </a:spcBef>
            </a:pPr>
            <a:r>
              <a:rPr lang="ar-SA" altLang="en-US" sz="6000" b="1" dirty="0"/>
              <a:t>هيتين ني ابريسفيا انتى تى ثيئو طوكوس اثؤواف ماريا ابشويس آرى إهموت نان امبى كو ايفول انتى نين نوفي.   </a:t>
            </a:r>
            <a:endParaRPr lang="en-US" altLang="en-US" sz="6000" b="1" dirty="0"/>
          </a:p>
        </p:txBody>
      </p:sp>
      <p:sp>
        <p:nvSpPr>
          <p:cNvPr id="5" name="Rectangle 5"/>
          <p:cNvSpPr>
            <a:spLocks noChangeArrowheads="1"/>
          </p:cNvSpPr>
          <p:nvPr/>
        </p:nvSpPr>
        <p:spPr bwMode="auto">
          <a:xfrm>
            <a:off x="6640288" y="1265241"/>
            <a:ext cx="5390605" cy="4524315"/>
          </a:xfrm>
          <a:prstGeom prst="rect">
            <a:avLst/>
          </a:prstGeom>
          <a:noFill/>
          <a:ln w="9525">
            <a:noFill/>
            <a:miter lim="800000"/>
            <a:headEnd/>
            <a:tailEnd/>
          </a:ln>
        </p:spPr>
        <p:txBody>
          <a:bodyPr wrap="square">
            <a:spAutoFit/>
          </a:bodyPr>
          <a:lstStyle/>
          <a:p>
            <a:pPr algn="ctr" rtl="1" eaLnBrk="1" hangingPunct="1">
              <a:lnSpc>
                <a:spcPct val="120000"/>
              </a:lnSpc>
            </a:pPr>
            <a:r>
              <a:rPr lang="ar-SA" altLang="en-US" sz="6000" b="1" dirty="0">
                <a:latin typeface="Simplified Arabic" pitchFamily="18" charset="-78"/>
                <a:cs typeface="Simplified Arabic" pitchFamily="18" charset="-78"/>
              </a:rPr>
              <a:t>بشفاع</a:t>
            </a:r>
            <a:r>
              <a:rPr lang="ar-EG" altLang="en-US" sz="6000" b="1" dirty="0">
                <a:latin typeface="Simplified Arabic" pitchFamily="18" charset="-78"/>
                <a:cs typeface="Simplified Arabic" pitchFamily="18" charset="-78"/>
              </a:rPr>
              <a:t>ةِ</a:t>
            </a:r>
            <a:r>
              <a:rPr lang="ar-SA" altLang="en-US" sz="6000" b="1" dirty="0">
                <a:latin typeface="Simplified Arabic" pitchFamily="18" charset="-78"/>
                <a:cs typeface="Simplified Arabic" pitchFamily="18" charset="-78"/>
              </a:rPr>
              <a:t> والدة</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 الإله</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 القد</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يسة</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 مريم</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 يا</a:t>
            </a:r>
            <a:r>
              <a:rPr lang="ar-EG" altLang="en-US" sz="6000" b="1" dirty="0">
                <a:latin typeface="Simplified Arabic" pitchFamily="18" charset="-78"/>
                <a:cs typeface="Simplified Arabic" pitchFamily="18" charset="-78"/>
              </a:rPr>
              <a:t> </a:t>
            </a:r>
            <a:r>
              <a:rPr lang="ar-SA" altLang="en-US" sz="6000" b="1" dirty="0">
                <a:latin typeface="Simplified Arabic" pitchFamily="18" charset="-78"/>
                <a:cs typeface="Simplified Arabic" pitchFamily="18" charset="-78"/>
              </a:rPr>
              <a:t>رب</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 </a:t>
            </a:r>
            <a:r>
              <a:rPr lang="ar-EG" altLang="en-US" sz="6000" b="1" dirty="0">
                <a:latin typeface="Simplified Arabic" pitchFamily="18" charset="-78"/>
                <a:cs typeface="Simplified Arabic" pitchFamily="18" charset="-78"/>
              </a:rPr>
              <a:t>أ</a:t>
            </a:r>
            <a:r>
              <a:rPr lang="ar-SA" altLang="en-US" sz="6000" b="1" dirty="0">
                <a:latin typeface="Simplified Arabic" pitchFamily="18" charset="-78"/>
                <a:cs typeface="Simplified Arabic" pitchFamily="18" charset="-78"/>
              </a:rPr>
              <a:t>نعم</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 علينا بمغفرة</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 خطايانا</a:t>
            </a:r>
            <a:r>
              <a:rPr lang="ar-EG" altLang="en-US" sz="6000" b="1" dirty="0"/>
              <a:t>.</a:t>
            </a:r>
            <a:endParaRPr lang="en-US" altLang="en-US" sz="6000" b="1" dirty="0"/>
          </a:p>
        </p:txBody>
      </p:sp>
      <p:sp>
        <p:nvSpPr>
          <p:cNvPr id="6" name="Text Box 6"/>
          <p:cNvSpPr txBox="1">
            <a:spLocks noChangeArrowheads="1"/>
          </p:cNvSpPr>
          <p:nvPr/>
        </p:nvSpPr>
        <p:spPr bwMode="auto">
          <a:xfrm>
            <a:off x="1901602" y="228606"/>
            <a:ext cx="8032751" cy="1015663"/>
          </a:xfrm>
          <a:prstGeom prst="rect">
            <a:avLst/>
          </a:prstGeom>
          <a:noFill/>
          <a:ln w="9525">
            <a:noFill/>
            <a:miter lim="800000"/>
            <a:headEnd/>
            <a:tailEnd/>
          </a:ln>
        </p:spPr>
        <p:txBody>
          <a:bodyPr>
            <a:spAutoFit/>
          </a:bodyPr>
          <a:lstStyle/>
          <a:p>
            <a:pPr algn="ctr" eaLnBrk="1" hangingPunct="1">
              <a:spcBef>
                <a:spcPct val="50000"/>
              </a:spcBef>
            </a:pPr>
            <a:r>
              <a:rPr lang="ar-SA" altLang="en-US" sz="6000" b="1" u="sng" dirty="0">
                <a:solidFill>
                  <a:srgbClr val="C00000"/>
                </a:solidFill>
                <a:latin typeface="Simplified Arabic" pitchFamily="18" charset="-78"/>
                <a:cs typeface="Simplified Arabic" pitchFamily="18" charset="-78"/>
              </a:rPr>
              <a:t>الشعب</a:t>
            </a:r>
            <a:endParaRPr lang="en-US" altLang="en-US" sz="6000" b="1" u="sng" dirty="0">
              <a:solidFill>
                <a:srgbClr val="C00000"/>
              </a:solidFill>
              <a:latin typeface="Simplified Arabic" pitchFamily="18" charset="-78"/>
              <a:cs typeface="Simplified Arabic" pitchFamily="18" charset="-78"/>
            </a:endParaRPr>
          </a:p>
        </p:txBody>
      </p:sp>
      <p:sp>
        <p:nvSpPr>
          <p:cNvPr id="7" name="Line 7"/>
          <p:cNvSpPr>
            <a:spLocks noChangeShapeType="1"/>
          </p:cNvSpPr>
          <p:nvPr/>
        </p:nvSpPr>
        <p:spPr bwMode="auto">
          <a:xfrm>
            <a:off x="6360887" y="1343029"/>
            <a:ext cx="0" cy="4678363"/>
          </a:xfrm>
          <a:prstGeom prst="line">
            <a:avLst/>
          </a:prstGeom>
          <a:noFill/>
          <a:ln w="38100">
            <a:solidFill>
              <a:srgbClr val="CCFFFF"/>
            </a:solidFill>
            <a:round/>
            <a:headEnd type="none" w="sm" len="sm"/>
            <a:tailEnd type="none" w="sm" len="sm"/>
          </a:ln>
        </p:spPr>
        <p:txBody>
          <a:bodyPr wrap="none"/>
          <a:lstStyle/>
          <a:p>
            <a:pPr eaLnBrk="1" hangingPunct="1">
              <a:defRPr/>
            </a:pPr>
            <a:endParaRPr lang="en-US" sz="6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4576293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3627120" y="1344614"/>
            <a:ext cx="5715000" cy="1015663"/>
          </a:xfrm>
          <a:prstGeom prst="rect">
            <a:avLst/>
          </a:prstGeom>
          <a:noFill/>
          <a:ln w="9525">
            <a:noFill/>
            <a:miter lim="800000"/>
            <a:headEnd/>
            <a:tailEnd/>
          </a:ln>
        </p:spPr>
        <p:txBody>
          <a:bodyPr>
            <a:spAutoFit/>
          </a:bodyPr>
          <a:lstStyle/>
          <a:p>
            <a:pPr eaLnBrk="1" hangingPunct="1">
              <a:spcBef>
                <a:spcPct val="50000"/>
              </a:spcBef>
            </a:pPr>
            <a:endParaRPr lang="en-US" altLang="en-US" sz="6000"/>
          </a:p>
        </p:txBody>
      </p:sp>
      <p:sp>
        <p:nvSpPr>
          <p:cNvPr id="10" name="Text Box 4"/>
          <p:cNvSpPr txBox="1">
            <a:spLocks noChangeArrowheads="1"/>
          </p:cNvSpPr>
          <p:nvPr/>
        </p:nvSpPr>
        <p:spPr bwMode="auto">
          <a:xfrm>
            <a:off x="209007" y="302362"/>
            <a:ext cx="6651852" cy="6555641"/>
          </a:xfrm>
          <a:prstGeom prst="rect">
            <a:avLst/>
          </a:prstGeom>
          <a:noFill/>
          <a:ln w="9525">
            <a:noFill/>
            <a:miter lim="800000"/>
            <a:headEnd/>
            <a:tailEnd/>
          </a:ln>
        </p:spPr>
        <p:txBody>
          <a:bodyPr wrap="square">
            <a:spAutoFit/>
          </a:bodyPr>
          <a:lstStyle/>
          <a:p>
            <a:pPr algn="ctr" rtl="1" eaLnBrk="1" hangingPunct="1">
              <a:spcBef>
                <a:spcPct val="50000"/>
              </a:spcBef>
            </a:pPr>
            <a:r>
              <a:rPr lang="ar-SA" altLang="en-US" sz="6000" b="1" dirty="0"/>
              <a:t>تين أو أوشت امموك أو بي اخرستوس نيم بيك يوت ان أغاثوس نيم بى ابنفما اثؤواف جى آك </a:t>
            </a:r>
            <a:r>
              <a:rPr lang="ar-EG" altLang="en-US" sz="6000" b="1" dirty="0"/>
              <a:t>ايك</a:t>
            </a:r>
            <a:r>
              <a:rPr lang="ar-SA" altLang="en-US" sz="6000" b="1" dirty="0"/>
              <a:t> آك سوتي اممون إى ليئوس ايرينيس ثيسيا اينى سيئوس.</a:t>
            </a:r>
            <a:endParaRPr lang="en-US" altLang="en-US" sz="6000" b="1" dirty="0"/>
          </a:p>
        </p:txBody>
      </p:sp>
      <p:sp>
        <p:nvSpPr>
          <p:cNvPr id="11" name="Rectangle 5"/>
          <p:cNvSpPr>
            <a:spLocks noChangeArrowheads="1"/>
          </p:cNvSpPr>
          <p:nvPr/>
        </p:nvSpPr>
        <p:spPr bwMode="auto">
          <a:xfrm>
            <a:off x="7251383" y="302362"/>
            <a:ext cx="4740320" cy="6555641"/>
          </a:xfrm>
          <a:prstGeom prst="rect">
            <a:avLst/>
          </a:prstGeom>
          <a:noFill/>
          <a:ln w="9525">
            <a:noFill/>
            <a:miter lim="800000"/>
            <a:headEnd/>
            <a:tailEnd/>
          </a:ln>
        </p:spPr>
        <p:txBody>
          <a:bodyPr wrap="square">
            <a:spAutoFit/>
          </a:bodyPr>
          <a:lstStyle/>
          <a:p>
            <a:pPr algn="ctr" rtl="1" eaLnBrk="1" hangingPunct="1"/>
            <a:r>
              <a:rPr lang="ar-SA" altLang="en-US" sz="6000" b="1" dirty="0">
                <a:latin typeface="Simplified Arabic" pitchFamily="18" charset="-78"/>
                <a:cs typeface="Simplified Arabic" pitchFamily="18" charset="-78"/>
              </a:rPr>
              <a:t>نسجد</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 لك أي</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ها المسيح</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 مع أبيك الصالح</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 والروح</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 القدس</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 لأن</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ك</a:t>
            </a:r>
            <a:r>
              <a:rPr lang="en-US" altLang="en-US" sz="6000" b="1" dirty="0">
                <a:latin typeface="Simplified Arabic" pitchFamily="18" charset="-78"/>
                <a:cs typeface="Simplified Arabic" pitchFamily="18" charset="-78"/>
              </a:rPr>
              <a:t> </a:t>
            </a:r>
            <a:r>
              <a:rPr lang="ar-EG" altLang="en-US" sz="6000" b="1" dirty="0">
                <a:latin typeface="Simplified Arabic" pitchFamily="18" charset="-78"/>
                <a:cs typeface="Simplified Arabic" pitchFamily="18" charset="-78"/>
              </a:rPr>
              <a:t>اتيت</a:t>
            </a:r>
            <a:r>
              <a:rPr lang="ar-SA" altLang="en-US" sz="6000" b="1" dirty="0">
                <a:latin typeface="Simplified Arabic" pitchFamily="18" charset="-78"/>
                <a:cs typeface="Simplified Arabic" pitchFamily="18" charset="-78"/>
              </a:rPr>
              <a:t> وخل</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ص</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ت</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نا</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 رحمة</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 السلام</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 ذبيحة</a:t>
            </a:r>
            <a:r>
              <a:rPr lang="ar-EG" altLang="en-US" sz="6000" b="1" dirty="0">
                <a:latin typeface="Simplified Arabic" pitchFamily="18" charset="-78"/>
                <a:cs typeface="Simplified Arabic" pitchFamily="18" charset="-78"/>
              </a:rPr>
              <a:t>ُ</a:t>
            </a:r>
            <a:r>
              <a:rPr lang="ar-SA" altLang="en-US" sz="6000" b="1" dirty="0">
                <a:latin typeface="Simplified Arabic" pitchFamily="18" charset="-78"/>
                <a:cs typeface="Simplified Arabic" pitchFamily="18" charset="-78"/>
              </a:rPr>
              <a:t> التسبيح.</a:t>
            </a:r>
            <a:endParaRPr lang="en-US" altLang="en-US" sz="6000" b="1" dirty="0">
              <a:latin typeface="Simplified Arabic" pitchFamily="18" charset="-78"/>
              <a:cs typeface="Simplified Arabic" pitchFamily="18" charset="-78"/>
            </a:endParaRPr>
          </a:p>
        </p:txBody>
      </p:sp>
      <p:sp>
        <p:nvSpPr>
          <p:cNvPr id="12" name="Line 7"/>
          <p:cNvSpPr>
            <a:spLocks noChangeShapeType="1"/>
          </p:cNvSpPr>
          <p:nvPr/>
        </p:nvSpPr>
        <p:spPr bwMode="auto">
          <a:xfrm>
            <a:off x="6891020" y="593731"/>
            <a:ext cx="0" cy="5399087"/>
          </a:xfrm>
          <a:prstGeom prst="line">
            <a:avLst/>
          </a:prstGeom>
          <a:noFill/>
          <a:ln w="38100">
            <a:solidFill>
              <a:srgbClr val="CCFFFF"/>
            </a:solidFill>
            <a:round/>
            <a:headEnd type="none" w="sm" len="sm"/>
            <a:tailEnd type="none" w="sm" len="sm"/>
          </a:ln>
        </p:spPr>
        <p:txBody>
          <a:bodyPr wrap="none"/>
          <a:lstStyle/>
          <a:p>
            <a:pPr eaLnBrk="1" hangingPunct="1">
              <a:defRPr/>
            </a:pPr>
            <a:endParaRPr lang="en-US" sz="6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4576293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txBox="1">
            <a:spLocks noChangeArrowheads="1"/>
          </p:cNvSpPr>
          <p:nvPr/>
        </p:nvSpPr>
        <p:spPr>
          <a:xfrm>
            <a:off x="1744717" y="114309"/>
            <a:ext cx="10007805" cy="2214563"/>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defRPr/>
            </a:pPr>
            <a:r>
              <a:rPr lang="ar-EG" sz="5400" b="1" dirty="0">
                <a:solidFill>
                  <a:srgbClr val="FF0000"/>
                </a:solidFill>
                <a:latin typeface="Yousef  bkw Circle mhairy" panose="02000000000000000000" pitchFamily="2" charset="-78"/>
                <a:cs typeface="Yousef  bkw Circle mhairy" panose="02000000000000000000" pitchFamily="2" charset="-78"/>
              </a:rPr>
              <a:t>الكاهن: </a:t>
            </a:r>
            <a:r>
              <a:rPr lang="ar-EG" sz="5400" b="1" dirty="0">
                <a:latin typeface="Yousef  bkw Circle mhairy" panose="02000000000000000000" pitchFamily="2" charset="-78"/>
                <a:cs typeface="Yousef  bkw Circle mhairy" panose="02000000000000000000" pitchFamily="2" charset="-78"/>
              </a:rPr>
              <a:t>الربُّ  مع جميعكم</a:t>
            </a:r>
            <a:br>
              <a:rPr lang="ar-EG" sz="5400" b="1" dirty="0"/>
            </a:br>
            <a:r>
              <a:rPr lang="ar-EG" sz="5400" b="1" dirty="0">
                <a:solidFill>
                  <a:srgbClr val="FF0000"/>
                </a:solidFill>
                <a:latin typeface="Yousef  bkw Circle mhairy" panose="02000000000000000000" pitchFamily="2" charset="-78"/>
                <a:cs typeface="Yousef  bkw Circle mhairy" panose="02000000000000000000" pitchFamily="2" charset="-78"/>
              </a:rPr>
              <a:t>الشعب : </a:t>
            </a:r>
            <a:r>
              <a:rPr lang="ar-EG" sz="5400" b="1" dirty="0">
                <a:latin typeface="Yousef  bkw Circle mhairy" panose="02000000000000000000" pitchFamily="2" charset="-78"/>
                <a:cs typeface="Yousef  bkw Circle mhairy" panose="02000000000000000000" pitchFamily="2" charset="-78"/>
              </a:rPr>
              <a:t>ومع روحك أيضاً</a:t>
            </a:r>
            <a:endParaRPr lang="en-US" sz="5400" b="1" dirty="0"/>
          </a:p>
        </p:txBody>
      </p:sp>
      <p:sp>
        <p:nvSpPr>
          <p:cNvPr id="4" name="Rectangle 2"/>
          <p:cNvSpPr txBox="1">
            <a:spLocks noChangeArrowheads="1"/>
          </p:cNvSpPr>
          <p:nvPr/>
        </p:nvSpPr>
        <p:spPr>
          <a:xfrm>
            <a:off x="1744717" y="2314585"/>
            <a:ext cx="9818621" cy="2214563"/>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defRPr/>
            </a:pPr>
            <a:r>
              <a:rPr lang="ar-EG" sz="5400" b="1" dirty="0">
                <a:solidFill>
                  <a:srgbClr val="FF0000"/>
                </a:solidFill>
                <a:latin typeface="Yousef  bkw Circle mhairy" panose="02000000000000000000" pitchFamily="2" charset="-78"/>
                <a:cs typeface="Yousef  bkw Circle mhairy" panose="02000000000000000000" pitchFamily="2" charset="-78"/>
              </a:rPr>
              <a:t>الكاهن: </a:t>
            </a:r>
            <a:r>
              <a:rPr lang="ar-EG" sz="5400" b="1" dirty="0">
                <a:latin typeface="Yousef  bkw Circle mhairy" panose="02000000000000000000" pitchFamily="2" charset="-78"/>
                <a:cs typeface="Yousef  bkw Circle mhairy" panose="02000000000000000000" pitchFamily="2" charset="-78"/>
              </a:rPr>
              <a:t>ارفعوا قلوبكم</a:t>
            </a:r>
            <a:br>
              <a:rPr lang="ar-EG" sz="5400" b="1" dirty="0"/>
            </a:br>
            <a:r>
              <a:rPr lang="ar-EG" sz="5400" b="1" dirty="0">
                <a:solidFill>
                  <a:srgbClr val="FF0000"/>
                </a:solidFill>
                <a:latin typeface="Yousef  bkw Circle mhairy" panose="02000000000000000000" pitchFamily="2" charset="-78"/>
                <a:cs typeface="Yousef  bkw Circle mhairy" panose="02000000000000000000" pitchFamily="2" charset="-78"/>
              </a:rPr>
              <a:t>الشعب : </a:t>
            </a:r>
            <a:r>
              <a:rPr lang="ar-EG" sz="5400" b="1" dirty="0">
                <a:latin typeface="Yousef  bkw Circle mhairy" panose="02000000000000000000" pitchFamily="2" charset="-78"/>
                <a:cs typeface="Yousef  bkw Circle mhairy" panose="02000000000000000000" pitchFamily="2" charset="-78"/>
              </a:rPr>
              <a:t>هي عند الربّ</a:t>
            </a:r>
            <a:endParaRPr lang="en-US" sz="5400" b="1" dirty="0"/>
          </a:p>
        </p:txBody>
      </p:sp>
      <p:sp>
        <p:nvSpPr>
          <p:cNvPr id="5" name="Rectangle 2"/>
          <p:cNvSpPr txBox="1">
            <a:spLocks noChangeArrowheads="1"/>
          </p:cNvSpPr>
          <p:nvPr/>
        </p:nvSpPr>
        <p:spPr>
          <a:xfrm>
            <a:off x="3286109" y="4514861"/>
            <a:ext cx="8277227" cy="2214563"/>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defRPr/>
            </a:pPr>
            <a:r>
              <a:rPr lang="ar-EG" sz="5400" b="1" dirty="0">
                <a:solidFill>
                  <a:srgbClr val="FF0000"/>
                </a:solidFill>
                <a:latin typeface="Yousef  bkw Circle mhairy" panose="02000000000000000000" pitchFamily="2" charset="-78"/>
                <a:cs typeface="Yousef  bkw Circle mhairy" panose="02000000000000000000" pitchFamily="2" charset="-78"/>
              </a:rPr>
              <a:t>الكاهن: </a:t>
            </a:r>
            <a:r>
              <a:rPr lang="ar-EG" sz="5400" b="1" dirty="0">
                <a:latin typeface="Yousef  bkw Circle mhairy" panose="02000000000000000000" pitchFamily="2" charset="-78"/>
                <a:cs typeface="Yousef  bkw Circle mhairy" panose="02000000000000000000" pitchFamily="2" charset="-78"/>
              </a:rPr>
              <a:t>فلنشكر الربّ</a:t>
            </a:r>
            <a:br>
              <a:rPr lang="ar-EG" sz="5400" b="1" dirty="0"/>
            </a:br>
            <a:r>
              <a:rPr lang="ar-EG" sz="5400" b="1" dirty="0">
                <a:solidFill>
                  <a:srgbClr val="FF0000"/>
                </a:solidFill>
                <a:latin typeface="Yousef  bkw Circle mhairy" panose="02000000000000000000" pitchFamily="2" charset="-78"/>
                <a:cs typeface="Yousef  bkw Circle mhairy" panose="02000000000000000000" pitchFamily="2" charset="-78"/>
              </a:rPr>
              <a:t>الشعب : </a:t>
            </a:r>
            <a:r>
              <a:rPr lang="ar-EG" sz="5400" b="1" dirty="0">
                <a:latin typeface="Yousef  bkw Circle mhairy" panose="02000000000000000000" pitchFamily="2" charset="-78"/>
                <a:cs typeface="Yousef  bkw Circle mhairy" panose="02000000000000000000" pitchFamily="2" charset="-78"/>
              </a:rPr>
              <a:t>حقٌ وواجبٌ</a:t>
            </a:r>
            <a:endParaRPr lang="en-US" sz="5400" b="1" dirty="0"/>
          </a:p>
        </p:txBody>
      </p:sp>
    </p:spTree>
    <p:extLst>
      <p:ext uri="{BB962C8B-B14F-4D97-AF65-F5344CB8AC3E}">
        <p14:creationId xmlns:p14="http://schemas.microsoft.com/office/powerpoint/2010/main" val="27833707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209553" y="214316"/>
            <a:ext cx="11677651" cy="5632311"/>
          </a:xfrm>
          <a:prstGeom prst="rect">
            <a:avLst/>
          </a:prstGeom>
          <a:noFill/>
        </p:spPr>
        <p:txBody>
          <a:bodyPr wrap="square" rtlCol="1">
            <a:spAutoFit/>
          </a:bodyPr>
          <a:lstStyle/>
          <a:p>
            <a:pPr algn="just" rtl="1"/>
            <a:r>
              <a:rPr lang="ar-EG" sz="6000" b="1" dirty="0">
                <a:solidFill>
                  <a:srgbClr val="FF0000"/>
                </a:solidFill>
                <a:latin typeface="Yousef  bkw Circle mhairy" panose="02000000000000000000" pitchFamily="2" charset="-78"/>
                <a:cs typeface="Yousef  bkw Circle mhairy" panose="02000000000000000000" pitchFamily="2" charset="-78"/>
              </a:rPr>
              <a:t>الكاهن:</a:t>
            </a:r>
            <a:r>
              <a:rPr lang="ar-EG" sz="6000" b="1" dirty="0">
                <a:cs typeface="+mj-cs"/>
              </a:rPr>
              <a:t> إنَّه حقٌ وواجبٌ أن نشكرك أيها الإله الأزلي، الكائن قبل الدهور المالك إلي الأبد، الناظر إلي المتواضعين ، خالق السماء والأرض، كل ما يُري وما لا يُري، أنت الذي تسجد لك الملائكة ورؤساءُ الملائكة، ويسبحونك قائلين:</a:t>
            </a:r>
          </a:p>
        </p:txBody>
      </p:sp>
    </p:spTree>
    <p:extLst>
      <p:ext uri="{BB962C8B-B14F-4D97-AF65-F5344CB8AC3E}">
        <p14:creationId xmlns:p14="http://schemas.microsoft.com/office/powerpoint/2010/main" val="5083984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1"/>
          <p:cNvSpPr>
            <a:spLocks noChangeArrowheads="1"/>
          </p:cNvSpPr>
          <p:nvPr/>
        </p:nvSpPr>
        <p:spPr bwMode="auto">
          <a:xfrm>
            <a:off x="0" y="299875"/>
            <a:ext cx="12192000" cy="6370975"/>
          </a:xfrm>
          <a:prstGeom prst="rect">
            <a:avLst/>
          </a:prstGeom>
          <a:noFill/>
          <a:ln w="9525">
            <a:noFill/>
            <a:miter lim="800000"/>
            <a:headEnd/>
            <a:tailEnd/>
          </a:ln>
        </p:spPr>
        <p:txBody>
          <a:bodyPr anchor="ctr">
            <a:spAutoFit/>
          </a:bodyPr>
          <a:lstStyle/>
          <a:p>
            <a:pPr algn="ctr" rtl="1"/>
            <a:r>
              <a:rPr lang="ar-SA" sz="5100" b="1" dirty="0">
                <a:solidFill>
                  <a:srgbClr val="C00000"/>
                </a:solidFill>
              </a:rPr>
              <a:t>اللَّهُمَّ تَرَأَفْ عَلَيْنَا وارْحَمْنَا واجْعَلْنَا مُسْتَحِقِّينَ لِسَمَاعِ إِنْجيلِكَ الْمُقَدَّسِ. فَصلٌ شَرِيفٌ مِنْ إِنْجيلِ مُعَلِّمِنَا (مَتَّى) الْبَشيرِ بَرَكَاتُهُ عَلَيْنَا آمِينْ. (مت 26: 17-19)</a:t>
            </a:r>
            <a:endParaRPr lang="en-US" sz="5100" b="1" dirty="0">
              <a:solidFill>
                <a:srgbClr val="C00000"/>
              </a:solidFill>
            </a:endParaRPr>
          </a:p>
          <a:p>
            <a:pPr algn="ctr" rtl="1"/>
            <a:r>
              <a:rPr lang="ar-EG" sz="5100" b="1" dirty="0"/>
              <a:t>17وفي أَوّلِ يَومٍ مِنَ الفَطيرِ، دَنا التَّلاميذُ إِلَى يَسُوع وقَالوا لَهُ: «أَينَ تُريدُ أَنْ نُعِدَّ لَكَ لِتأكُلَ الفِصْحَ؟» 18فَقَالَ: «اِذهَبوا إِلَى المدينةِ إِلَى فُلانٍ وقولوا لَهُ: يَقولُ المعَلِّمُ: إِنَّ أَجَلي قَريبٌ، وعِنْدَكَ أُقيمُ الفِصحَ مَعَ تَلاميذي». 19ففَعلَ التَّلاميذُ كَمَا أَمرَهُمْ يَسُوع وأَعَدُّوا الفِصْحَ</a:t>
            </a:r>
            <a:r>
              <a:rPr lang="ar-EG" sz="5100" b="1" dirty="0">
                <a:solidFill>
                  <a:schemeClr val="accent5">
                    <a:lumMod val="75000"/>
                  </a:schemeClr>
                </a:solidFill>
              </a:rPr>
              <a:t>. </a:t>
            </a:r>
            <a:r>
              <a:rPr lang="ar-SA" sz="5100" b="1" dirty="0">
                <a:solidFill>
                  <a:srgbClr val="C00000"/>
                </a:solidFill>
              </a:rPr>
              <a:t>والمَجْدُ للهِ دَائِمًا</a:t>
            </a:r>
            <a:endParaRPr lang="en-US" sz="5100" b="1" dirty="0">
              <a:solidFill>
                <a:srgbClr val="C00000"/>
              </a:solidFill>
            </a:endParaRPr>
          </a:p>
        </p:txBody>
      </p:sp>
    </p:spTree>
    <p:extLst>
      <p:ext uri="{BB962C8B-B14F-4D97-AF65-F5344CB8AC3E}">
        <p14:creationId xmlns:p14="http://schemas.microsoft.com/office/powerpoint/2010/main" val="336978981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ext Box 2"/>
          <p:cNvSpPr txBox="1">
            <a:spLocks noChangeArrowheads="1"/>
          </p:cNvSpPr>
          <p:nvPr/>
        </p:nvSpPr>
        <p:spPr bwMode="auto">
          <a:xfrm>
            <a:off x="2032000" y="1371600"/>
            <a:ext cx="7620000" cy="457200"/>
          </a:xfrm>
          <a:prstGeom prst="rect">
            <a:avLst/>
          </a:prstGeom>
          <a:noFill/>
          <a:ln w="9525">
            <a:noFill/>
            <a:miter lim="800000"/>
            <a:headEnd/>
            <a:tailEnd/>
          </a:ln>
        </p:spPr>
        <p:txBody>
          <a:bodyPr>
            <a:spAutoFit/>
          </a:bodyPr>
          <a:lstStyle/>
          <a:p>
            <a:pPr eaLnBrk="1" hangingPunct="1">
              <a:spcBef>
                <a:spcPct val="50000"/>
              </a:spcBef>
            </a:pPr>
            <a:endParaRPr lang="en-US" altLang="en-US" sz="2400"/>
          </a:p>
        </p:txBody>
      </p:sp>
      <p:sp>
        <p:nvSpPr>
          <p:cNvPr id="121860" name="Text Box 4"/>
          <p:cNvSpPr txBox="1">
            <a:spLocks noChangeArrowheads="1"/>
          </p:cNvSpPr>
          <p:nvPr/>
        </p:nvSpPr>
        <p:spPr bwMode="auto">
          <a:xfrm>
            <a:off x="261259" y="692157"/>
            <a:ext cx="6037944" cy="5078313"/>
          </a:xfrm>
          <a:prstGeom prst="rect">
            <a:avLst/>
          </a:prstGeom>
          <a:noFill/>
          <a:ln w="9525">
            <a:noFill/>
            <a:miter lim="800000"/>
            <a:headEnd/>
            <a:tailEnd/>
          </a:ln>
        </p:spPr>
        <p:txBody>
          <a:bodyPr wrap="square">
            <a:spAutoFit/>
          </a:bodyPr>
          <a:lstStyle/>
          <a:p>
            <a:pPr algn="ctr" rtl="1" eaLnBrk="1" hangingPunct="1">
              <a:lnSpc>
                <a:spcPct val="120000"/>
              </a:lnSpc>
              <a:spcBef>
                <a:spcPct val="50000"/>
              </a:spcBef>
            </a:pPr>
            <a:r>
              <a:rPr lang="ar-EG" altLang="en-US" sz="5400" b="1" dirty="0">
                <a:solidFill>
                  <a:srgbClr val="C00000"/>
                </a:solidFill>
              </a:rPr>
              <a:t>+ </a:t>
            </a:r>
            <a:r>
              <a:rPr lang="ar-SA" altLang="en-US" sz="5400" b="1" dirty="0">
                <a:solidFill>
                  <a:srgbClr val="C00000"/>
                </a:solidFill>
              </a:rPr>
              <a:t>أجيوس أجيوس أجيوس كيريوس سافاؤوت إبلى ريس أو أورانوس كى إيجى تيس آجياس سوذوكسيس.</a:t>
            </a:r>
            <a:endParaRPr lang="en-US" altLang="en-US" sz="5400" b="1" dirty="0">
              <a:solidFill>
                <a:srgbClr val="C00000"/>
              </a:solidFill>
            </a:endParaRPr>
          </a:p>
        </p:txBody>
      </p:sp>
      <p:sp>
        <p:nvSpPr>
          <p:cNvPr id="121861" name="Rectangle 5"/>
          <p:cNvSpPr>
            <a:spLocks noChangeArrowheads="1"/>
          </p:cNvSpPr>
          <p:nvPr/>
        </p:nvSpPr>
        <p:spPr bwMode="auto">
          <a:xfrm>
            <a:off x="6593422" y="838205"/>
            <a:ext cx="5598583" cy="4081117"/>
          </a:xfrm>
          <a:prstGeom prst="rect">
            <a:avLst/>
          </a:prstGeom>
          <a:noFill/>
          <a:ln w="9525">
            <a:noFill/>
            <a:miter lim="800000"/>
            <a:headEnd/>
            <a:tailEnd/>
          </a:ln>
        </p:spPr>
        <p:txBody>
          <a:bodyPr>
            <a:spAutoFit/>
          </a:bodyPr>
          <a:lstStyle/>
          <a:p>
            <a:pPr algn="ctr" rtl="1" eaLnBrk="1" hangingPunct="1">
              <a:lnSpc>
                <a:spcPct val="120000"/>
              </a:lnSpc>
            </a:pPr>
            <a:r>
              <a:rPr lang="ar-EG" altLang="en-US" sz="5400" b="1" dirty="0"/>
              <a:t>+ </a:t>
            </a:r>
            <a:r>
              <a:rPr lang="ar-SA" altLang="en-US" sz="5400" b="1" dirty="0"/>
              <a:t>قد</a:t>
            </a:r>
            <a:r>
              <a:rPr lang="ar-EG" altLang="en-US" sz="5400" b="1" dirty="0"/>
              <a:t>ّ</a:t>
            </a:r>
            <a:r>
              <a:rPr lang="ar-SA" altLang="en-US" sz="5400" b="1" dirty="0"/>
              <a:t>وس</a:t>
            </a:r>
            <a:r>
              <a:rPr lang="ar-EG" altLang="en-US" sz="5400" b="1" dirty="0"/>
              <a:t>ٌ</a:t>
            </a:r>
            <a:r>
              <a:rPr lang="ar-SA" altLang="en-US" sz="5400" b="1" dirty="0"/>
              <a:t> قد</a:t>
            </a:r>
            <a:r>
              <a:rPr lang="ar-EG" altLang="en-US" sz="5400" b="1" dirty="0"/>
              <a:t>ّ</a:t>
            </a:r>
            <a:r>
              <a:rPr lang="ar-SA" altLang="en-US" sz="5400" b="1" dirty="0"/>
              <a:t>وس</a:t>
            </a:r>
            <a:r>
              <a:rPr lang="ar-EG" altLang="en-US" sz="5400" b="1" dirty="0"/>
              <a:t>ٌ</a:t>
            </a:r>
            <a:r>
              <a:rPr lang="ar-SA" altLang="en-US" sz="5400" b="1" dirty="0"/>
              <a:t> قد</a:t>
            </a:r>
            <a:r>
              <a:rPr lang="ar-EG" altLang="en-US" sz="5400" b="1" dirty="0"/>
              <a:t>ّ</a:t>
            </a:r>
            <a:r>
              <a:rPr lang="ar-SA" altLang="en-US" sz="5400" b="1" dirty="0"/>
              <a:t>وس</a:t>
            </a:r>
            <a:r>
              <a:rPr lang="ar-EG" altLang="en-US" sz="5400" b="1" dirty="0"/>
              <a:t>ٌ</a:t>
            </a:r>
            <a:r>
              <a:rPr lang="ar-SA" altLang="en-US" sz="5400" b="1" dirty="0"/>
              <a:t> رب</a:t>
            </a:r>
            <a:r>
              <a:rPr lang="ar-EG" altLang="en-US" sz="5400" b="1" dirty="0"/>
              <a:t>ُّ</a:t>
            </a:r>
            <a:r>
              <a:rPr lang="ar-SA" altLang="en-US" sz="5400" b="1" dirty="0"/>
              <a:t> الصاباؤوت</a:t>
            </a:r>
            <a:r>
              <a:rPr lang="ar-EG" altLang="en-US" sz="5400" b="1" dirty="0"/>
              <a:t>ِ،</a:t>
            </a:r>
            <a:r>
              <a:rPr lang="ar-SA" altLang="en-US" sz="5400" b="1" dirty="0"/>
              <a:t> السماء</a:t>
            </a:r>
            <a:r>
              <a:rPr lang="ar-EG" altLang="en-US" sz="5400" b="1" dirty="0"/>
              <a:t>ُ</a:t>
            </a:r>
            <a:r>
              <a:rPr lang="ar-SA" altLang="en-US" sz="5400" b="1" dirty="0"/>
              <a:t> والأرض</a:t>
            </a:r>
            <a:r>
              <a:rPr lang="ar-EG" altLang="en-US" sz="5400" b="1" dirty="0"/>
              <a:t>ُ</a:t>
            </a:r>
            <a:r>
              <a:rPr lang="ar-SA" altLang="en-US" sz="5400" b="1" dirty="0"/>
              <a:t> مملوءتان</a:t>
            </a:r>
            <a:r>
              <a:rPr lang="ar-EG" altLang="en-US" sz="5400" b="1" dirty="0"/>
              <a:t>ِ</a:t>
            </a:r>
            <a:r>
              <a:rPr lang="ar-SA" altLang="en-US" sz="5400" b="1" dirty="0"/>
              <a:t> من مجد</a:t>
            </a:r>
            <a:r>
              <a:rPr lang="ar-EG" altLang="en-US" sz="5400" b="1" dirty="0"/>
              <a:t>ِ</a:t>
            </a:r>
            <a:r>
              <a:rPr lang="ar-SA" altLang="en-US" sz="5400" b="1" dirty="0"/>
              <a:t>ك الأقدس</a:t>
            </a:r>
            <a:r>
              <a:rPr lang="ar-EG" altLang="en-US" sz="5400" b="1" dirty="0"/>
              <a:t>ِ.</a:t>
            </a:r>
            <a:endParaRPr lang="en-US" altLang="en-US" sz="5400" b="1" dirty="0"/>
          </a:p>
        </p:txBody>
      </p:sp>
      <p:sp>
        <p:nvSpPr>
          <p:cNvPr id="113670" name="Line 7"/>
          <p:cNvSpPr>
            <a:spLocks noChangeShapeType="1"/>
          </p:cNvSpPr>
          <p:nvPr/>
        </p:nvSpPr>
        <p:spPr bwMode="auto">
          <a:xfrm>
            <a:off x="6593417" y="914407"/>
            <a:ext cx="0" cy="4678363"/>
          </a:xfrm>
          <a:prstGeom prst="line">
            <a:avLst/>
          </a:prstGeom>
          <a:noFill/>
          <a:ln w="38100">
            <a:solidFill>
              <a:srgbClr val="CCFFFF"/>
            </a:solidFill>
            <a:round/>
            <a:headEnd type="none" w="sm" len="sm"/>
            <a:tailEnd type="none" w="sm" len="sm"/>
          </a:ln>
        </p:spPr>
        <p:txBody>
          <a:bodyPr wrap="none"/>
          <a:lstStyle/>
          <a:p>
            <a:pPr eaLnBrk="1" hangingPunct="1">
              <a:defRPr/>
            </a:pPr>
            <a:endParaRPr lang="en-US" dirty="0">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09553" y="214316"/>
            <a:ext cx="11677651" cy="6186309"/>
          </a:xfrm>
          <a:prstGeom prst="rect">
            <a:avLst/>
          </a:prstGeom>
          <a:noFill/>
        </p:spPr>
        <p:txBody>
          <a:bodyPr wrap="square" rtlCol="1">
            <a:spAutoFit/>
          </a:bodyPr>
          <a:lstStyle/>
          <a:p>
            <a:pPr algn="just" rtl="1"/>
            <a:r>
              <a:rPr lang="ar-EG" sz="6600" b="1" dirty="0">
                <a:solidFill>
                  <a:srgbClr val="FF0000"/>
                </a:solidFill>
                <a:latin typeface="Yousef  bkw Circle mhairy" panose="02000000000000000000" pitchFamily="2" charset="-78"/>
                <a:cs typeface="Yousef  bkw Circle mhairy" panose="02000000000000000000" pitchFamily="2" charset="-78"/>
              </a:rPr>
              <a:t>الكاهن:</a:t>
            </a:r>
            <a:r>
              <a:rPr lang="ar-EG" sz="6600" b="1" dirty="0">
                <a:cs typeface="+mj-cs"/>
              </a:rPr>
              <a:t> قدوسٌ قدوسٌ قدوسٌ أنت أيُّها الربُّ إلهُنا يا من خلقنا وأسكننا في فردوس النَّعيم وعندما خالفنا وصيتك بغواية الحية، فقدنا الحياة الأبدية، ونفينا من فردوس الفرح، ولكنك لم تتركنا أبداً بل تفقدتنا دائماً بأنبيائك القديسين</a:t>
            </a:r>
          </a:p>
        </p:txBody>
      </p:sp>
    </p:spTree>
    <p:extLst>
      <p:ext uri="{BB962C8B-B14F-4D97-AF65-F5344CB8AC3E}">
        <p14:creationId xmlns:p14="http://schemas.microsoft.com/office/powerpoint/2010/main" val="373374507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9553" y="214316"/>
            <a:ext cx="11677651" cy="5170646"/>
          </a:xfrm>
          <a:prstGeom prst="rect">
            <a:avLst/>
          </a:prstGeom>
          <a:noFill/>
        </p:spPr>
        <p:txBody>
          <a:bodyPr wrap="square" rtlCol="1">
            <a:spAutoFit/>
          </a:bodyPr>
          <a:lstStyle/>
          <a:p>
            <a:pPr algn="just" rtl="1"/>
            <a:r>
              <a:rPr lang="ar-EG" sz="6600" b="1" dirty="0">
                <a:solidFill>
                  <a:srgbClr val="FF0000"/>
                </a:solidFill>
                <a:latin typeface="Yousef  bkw Circle mhairy" panose="02000000000000000000" pitchFamily="2" charset="-78"/>
                <a:cs typeface="Yousef  bkw Circle mhairy" panose="02000000000000000000" pitchFamily="2" charset="-78"/>
              </a:rPr>
              <a:t>الكاهن:</a:t>
            </a:r>
            <a:r>
              <a:rPr lang="ar-EG" sz="6600" b="1" dirty="0">
                <a:cs typeface="+mj-cs"/>
              </a:rPr>
              <a:t> وفي ملء الزمان، ونحن في الظلمة وظلال الموت ظهرت لنا بابنك الوحيد ربنا وإلهنا ومخلصنا يسوع المسيح الذي بالروح القدس تجسد من العذراء القديسة مريم</a:t>
            </a:r>
          </a:p>
        </p:txBody>
      </p:sp>
      <p:sp>
        <p:nvSpPr>
          <p:cNvPr id="4" name="TextBox 3"/>
          <p:cNvSpPr txBox="1"/>
          <p:nvPr/>
        </p:nvSpPr>
        <p:spPr>
          <a:xfrm>
            <a:off x="4" y="5156277"/>
            <a:ext cx="5595937" cy="1200329"/>
          </a:xfrm>
          <a:prstGeom prst="rect">
            <a:avLst/>
          </a:prstGeom>
          <a:noFill/>
        </p:spPr>
        <p:txBody>
          <a:bodyPr wrap="square" rtlCol="1">
            <a:spAutoFit/>
          </a:bodyPr>
          <a:lstStyle/>
          <a:p>
            <a:pPr algn="ctr" rtl="1"/>
            <a:r>
              <a:rPr lang="ar-EG" sz="7200" b="1" dirty="0">
                <a:solidFill>
                  <a:srgbClr val="FF0000"/>
                </a:solidFill>
                <a:latin typeface="Yousef  bkw Circle mhairy" panose="02000000000000000000" pitchFamily="2" charset="-78"/>
                <a:cs typeface="Yousef  bkw Circle mhairy" panose="02000000000000000000" pitchFamily="2" charset="-78"/>
              </a:rPr>
              <a:t>الشعب:</a:t>
            </a:r>
            <a:r>
              <a:rPr lang="ar-EG" sz="7200" b="1" dirty="0">
                <a:cs typeface="+mj-cs"/>
              </a:rPr>
              <a:t> آمين</a:t>
            </a:r>
          </a:p>
        </p:txBody>
      </p:sp>
    </p:spTree>
    <p:extLst>
      <p:ext uri="{BB962C8B-B14F-4D97-AF65-F5344CB8AC3E}">
        <p14:creationId xmlns:p14="http://schemas.microsoft.com/office/powerpoint/2010/main" val="184308050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9553" y="214316"/>
            <a:ext cx="11677651" cy="6186309"/>
          </a:xfrm>
          <a:prstGeom prst="rect">
            <a:avLst/>
          </a:prstGeom>
          <a:noFill/>
        </p:spPr>
        <p:txBody>
          <a:bodyPr wrap="square" rtlCol="1">
            <a:spAutoFit/>
          </a:bodyPr>
          <a:lstStyle/>
          <a:p>
            <a:pPr algn="just" rtl="1"/>
            <a:r>
              <a:rPr lang="ar-EG" sz="6600" b="1" dirty="0">
                <a:solidFill>
                  <a:srgbClr val="FF0000"/>
                </a:solidFill>
                <a:latin typeface="Yousef  bkw Circle mhairy" panose="02000000000000000000" pitchFamily="2" charset="-78"/>
                <a:cs typeface="Yousef  bkw Circle mhairy" panose="02000000000000000000" pitchFamily="2" charset="-78"/>
              </a:rPr>
              <a:t>الكاهن:</a:t>
            </a:r>
            <a:r>
              <a:rPr lang="ar-EG" sz="6600" b="1" dirty="0">
                <a:cs typeface="+mj-cs"/>
              </a:rPr>
              <a:t> تجسد وصار إنساناً وعلمنا طريق الخلاص، وأنعم علينا بالميلاد الثاني من الماء والروح، وجعلنا له شعباً واحداً وطهرنا بروحه القدوس أحبنا نحن البشر ، وبذل ذاته حتى الموت، فداءً عنا وحررنا من الموت بالصليب.</a:t>
            </a:r>
          </a:p>
        </p:txBody>
      </p:sp>
      <p:sp>
        <p:nvSpPr>
          <p:cNvPr id="5" name="TextBox 4"/>
          <p:cNvSpPr txBox="1"/>
          <p:nvPr/>
        </p:nvSpPr>
        <p:spPr>
          <a:xfrm>
            <a:off x="209556" y="5499174"/>
            <a:ext cx="5595937" cy="1200329"/>
          </a:xfrm>
          <a:prstGeom prst="rect">
            <a:avLst/>
          </a:prstGeom>
          <a:noFill/>
        </p:spPr>
        <p:txBody>
          <a:bodyPr wrap="square" rtlCol="1">
            <a:spAutoFit/>
          </a:bodyPr>
          <a:lstStyle/>
          <a:p>
            <a:pPr algn="ctr" rtl="1"/>
            <a:r>
              <a:rPr lang="ar-EG" sz="7200" b="1" dirty="0">
                <a:solidFill>
                  <a:srgbClr val="FF0000"/>
                </a:solidFill>
                <a:latin typeface="Yousef  bkw Circle mhairy" panose="02000000000000000000" pitchFamily="2" charset="-78"/>
                <a:cs typeface="Yousef  bkw Circle mhairy" panose="02000000000000000000" pitchFamily="2" charset="-78"/>
              </a:rPr>
              <a:t>الشعب:</a:t>
            </a:r>
            <a:r>
              <a:rPr lang="ar-EG" sz="7200" b="1" dirty="0">
                <a:cs typeface="+mj-cs"/>
              </a:rPr>
              <a:t> حقاً نؤمن</a:t>
            </a:r>
          </a:p>
        </p:txBody>
      </p:sp>
    </p:spTree>
    <p:extLst>
      <p:ext uri="{BB962C8B-B14F-4D97-AF65-F5344CB8AC3E}">
        <p14:creationId xmlns:p14="http://schemas.microsoft.com/office/powerpoint/2010/main" val="101355808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5" name="Picture 4" descr="keamavw4"/>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013" y="3341943"/>
            <a:ext cx="4043363" cy="3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00015" y="214316"/>
            <a:ext cx="11787188" cy="3139321"/>
          </a:xfrm>
          <a:prstGeom prst="rect">
            <a:avLst/>
          </a:prstGeom>
          <a:noFill/>
        </p:spPr>
        <p:txBody>
          <a:bodyPr wrap="square" rtlCol="1">
            <a:spAutoFit/>
          </a:bodyPr>
          <a:lstStyle/>
          <a:p>
            <a:pPr algn="just" rtl="1"/>
            <a:r>
              <a:rPr lang="ar-EG" sz="6600" b="1" dirty="0">
                <a:solidFill>
                  <a:srgbClr val="FF0000"/>
                </a:solidFill>
                <a:latin typeface="Yousef  bkw Circle mhairy" panose="02000000000000000000" pitchFamily="2" charset="-78"/>
                <a:cs typeface="Yousef  bkw Circle mhairy" panose="02000000000000000000" pitchFamily="2" charset="-78"/>
              </a:rPr>
              <a:t>الكاهن:</a:t>
            </a:r>
            <a:r>
              <a:rPr lang="ar-EG" sz="6600" b="1" dirty="0">
                <a:cs typeface="+mj-cs"/>
              </a:rPr>
              <a:t> وقام من بين الأموات في اليوم الثالث، وصعد إلي السموات، وجلس عن يمين الآب، وحدد يوماً يظهرُ فيه، ليدين كل.</a:t>
            </a:r>
          </a:p>
        </p:txBody>
      </p:sp>
      <p:sp>
        <p:nvSpPr>
          <p:cNvPr id="5" name="TextBox 4"/>
          <p:cNvSpPr txBox="1"/>
          <p:nvPr/>
        </p:nvSpPr>
        <p:spPr>
          <a:xfrm>
            <a:off x="4651176" y="4733270"/>
            <a:ext cx="5464375" cy="1938992"/>
          </a:xfrm>
          <a:prstGeom prst="rect">
            <a:avLst/>
          </a:prstGeom>
          <a:noFill/>
        </p:spPr>
        <p:txBody>
          <a:bodyPr wrap="square" rtlCol="1">
            <a:spAutoFit/>
          </a:bodyPr>
          <a:lstStyle/>
          <a:p>
            <a:pPr algn="ctr" rtl="1"/>
            <a:r>
              <a:rPr lang="ar-EG" sz="6000" b="1" dirty="0">
                <a:solidFill>
                  <a:srgbClr val="FF0000"/>
                </a:solidFill>
                <a:latin typeface="Yousef  bkw Circle mhairy" panose="02000000000000000000" pitchFamily="2" charset="-78"/>
                <a:cs typeface="Yousef  bkw Circle mhairy" panose="02000000000000000000" pitchFamily="2" charset="-78"/>
              </a:rPr>
              <a:t>الشعب:</a:t>
            </a:r>
            <a:r>
              <a:rPr lang="ar-EG" sz="6000" b="1" dirty="0">
                <a:cs typeface="+mj-cs"/>
              </a:rPr>
              <a:t> كرحمتك يارب ولا كخطايانا</a:t>
            </a:r>
          </a:p>
        </p:txBody>
      </p:sp>
      <p:sp>
        <p:nvSpPr>
          <p:cNvPr id="2" name="TextBox 1"/>
          <p:cNvSpPr txBox="1"/>
          <p:nvPr/>
        </p:nvSpPr>
        <p:spPr>
          <a:xfrm>
            <a:off x="4143376" y="3353634"/>
            <a:ext cx="8048624" cy="954107"/>
          </a:xfrm>
          <a:prstGeom prst="rect">
            <a:avLst/>
          </a:prstGeom>
          <a:noFill/>
        </p:spPr>
        <p:txBody>
          <a:bodyPr wrap="square" rtlCol="1">
            <a:spAutoFit/>
          </a:bodyPr>
          <a:lstStyle/>
          <a:p>
            <a:pPr algn="r" rtl="1"/>
            <a:r>
              <a:rPr lang="ar-EG" sz="5600" b="1" dirty="0">
                <a:cs typeface="+mj-cs"/>
              </a:rPr>
              <a:t>واحدٍ بالعدل ويعطيه حسب أعماله</a:t>
            </a:r>
          </a:p>
        </p:txBody>
      </p:sp>
    </p:spTree>
    <p:extLst>
      <p:ext uri="{BB962C8B-B14F-4D97-AF65-F5344CB8AC3E}">
        <p14:creationId xmlns:p14="http://schemas.microsoft.com/office/powerpoint/2010/main" val="33411930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3084528" y="2781300"/>
            <a:ext cx="8972543" cy="4076700"/>
          </a:xfrm>
          <a:noFill/>
        </p:spPr>
        <p:txBody>
          <a:bodyPr>
            <a:noAutofit/>
          </a:bodyPr>
          <a:lstStyle/>
          <a:p>
            <a:pPr algn="r" rtl="1" eaLnBrk="1" hangingPunct="1">
              <a:defRPr/>
            </a:pPr>
            <a:br>
              <a:rPr lang="ar-EG" sz="4800" b="1" dirty="0"/>
            </a:br>
            <a:r>
              <a:rPr lang="ar-EG" sz="4800" b="1" dirty="0">
                <a:solidFill>
                  <a:srgbClr val="FF0000"/>
                </a:solidFill>
                <a:latin typeface="Yousef  bkw Circle mhairy" panose="02000000000000000000" pitchFamily="2" charset="-78"/>
                <a:cs typeface="Yousef  bkw Circle mhairy" panose="02000000000000000000" pitchFamily="2" charset="-78"/>
              </a:rPr>
              <a:t>الشعب: </a:t>
            </a:r>
            <a:r>
              <a:rPr lang="ar-EG" sz="4800" b="1" dirty="0"/>
              <a:t>آمين</a:t>
            </a:r>
            <a:br>
              <a:rPr lang="ar-EG" sz="4800" b="1" dirty="0"/>
            </a:br>
            <a:r>
              <a:rPr lang="ar-EG" sz="4800" b="1" dirty="0">
                <a:solidFill>
                  <a:srgbClr val="FF0000"/>
                </a:solidFill>
                <a:latin typeface="Yousef  bkw Circle mhairy" panose="02000000000000000000" pitchFamily="2" charset="-78"/>
                <a:cs typeface="Yousef  bkw Circle mhairy" panose="02000000000000000000" pitchFamily="2" charset="-78"/>
              </a:rPr>
              <a:t>الكاهن: </a:t>
            </a:r>
            <a:r>
              <a:rPr lang="ar-EG" sz="4800" b="1" dirty="0"/>
              <a:t>وبارك</a:t>
            </a:r>
            <a:br>
              <a:rPr lang="ar-EG" sz="4800" b="1" dirty="0"/>
            </a:br>
            <a:r>
              <a:rPr lang="ar-EG" sz="4800" b="1" dirty="0">
                <a:solidFill>
                  <a:srgbClr val="FF0000"/>
                </a:solidFill>
                <a:latin typeface="Yousef  bkw Circle mhairy" panose="02000000000000000000" pitchFamily="2" charset="-78"/>
                <a:cs typeface="Yousef  bkw Circle mhairy" panose="02000000000000000000" pitchFamily="2" charset="-78"/>
              </a:rPr>
              <a:t>الشعب: </a:t>
            </a:r>
            <a:r>
              <a:rPr lang="ar-EG" sz="4800" b="1" dirty="0"/>
              <a:t>آمين</a:t>
            </a:r>
            <a:br>
              <a:rPr lang="ar-EG" sz="4800" b="1" dirty="0"/>
            </a:br>
            <a:r>
              <a:rPr lang="ar-EG" sz="4800" b="1" dirty="0">
                <a:solidFill>
                  <a:srgbClr val="FF0000"/>
                </a:solidFill>
                <a:latin typeface="Yousef  bkw Circle mhairy" panose="02000000000000000000" pitchFamily="2" charset="-78"/>
                <a:cs typeface="Yousef  bkw Circle mhairy" panose="02000000000000000000" pitchFamily="2" charset="-78"/>
              </a:rPr>
              <a:t>الكاهن: </a:t>
            </a:r>
            <a:r>
              <a:rPr lang="ar-EG" sz="4800" b="1" dirty="0"/>
              <a:t>وقدس </a:t>
            </a:r>
            <a:br>
              <a:rPr lang="ar-EG" sz="4800" b="1" dirty="0"/>
            </a:br>
            <a:r>
              <a:rPr lang="ar-EG" sz="4800" b="1" dirty="0">
                <a:solidFill>
                  <a:srgbClr val="FF0000"/>
                </a:solidFill>
                <a:latin typeface="Yousef  bkw Circle mhairy" panose="02000000000000000000" pitchFamily="2" charset="-78"/>
                <a:cs typeface="Yousef  bkw Circle mhairy" panose="02000000000000000000" pitchFamily="2" charset="-78"/>
              </a:rPr>
              <a:t>الشعب: </a:t>
            </a:r>
            <a:r>
              <a:rPr lang="ar-EG" sz="4800" b="1" dirty="0"/>
              <a:t>آمين نؤمن ونعترف ونمجد</a:t>
            </a:r>
            <a:endParaRPr lang="en-US" sz="4800" b="1" dirty="0"/>
          </a:p>
        </p:txBody>
      </p:sp>
      <p:pic>
        <p:nvPicPr>
          <p:cNvPr id="96259" name="Picture 3" descr="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760" y="2781300"/>
            <a:ext cx="2627313" cy="40767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14305" y="195983"/>
            <a:ext cx="11942767" cy="3416320"/>
          </a:xfrm>
          <a:prstGeom prst="rect">
            <a:avLst/>
          </a:prstGeom>
          <a:noFill/>
        </p:spPr>
        <p:txBody>
          <a:bodyPr wrap="square" rtlCol="1">
            <a:spAutoFit/>
          </a:bodyPr>
          <a:lstStyle/>
          <a:p>
            <a:pPr algn="just" rtl="1"/>
            <a:r>
              <a:rPr lang="ar-EG" sz="5400" b="1" dirty="0">
                <a:solidFill>
                  <a:srgbClr val="FF0000"/>
                </a:solidFill>
                <a:latin typeface="Yousef  bkw Circle mhairy" panose="02000000000000000000" pitchFamily="2" charset="-78"/>
                <a:cs typeface="Yousef  bkw Circle mhairy" panose="02000000000000000000" pitchFamily="2" charset="-78"/>
              </a:rPr>
              <a:t>الكاهن: </a:t>
            </a:r>
            <a:r>
              <a:rPr lang="ar-EG" sz="5400" b="1" dirty="0">
                <a:cs typeface="+mj-cs"/>
              </a:rPr>
              <a:t>وعندما جاءت الساعة ليقدم ذاته للموت لحياة العالم، أقام لنا سر القربان المقدس فأخذ خبزاً على يديه الطاهرتين المحييتين ، ورفع عينيه نحو السماء</a:t>
            </a:r>
            <a:r>
              <a:rPr lang="ar-EG" sz="5400" b="1" dirty="0">
                <a:solidFill>
                  <a:srgbClr val="FF0000"/>
                </a:solidFill>
                <a:cs typeface="Yousef  bkw Circle mhairy" panose="02000000000000000000" pitchFamily="2" charset="-78"/>
              </a:rPr>
              <a:t> </a:t>
            </a:r>
            <a:r>
              <a:rPr lang="ar-EG" sz="5400" b="1" dirty="0"/>
              <a:t>وشكر</a:t>
            </a:r>
            <a:endParaRPr lang="ar-EG" sz="5400" b="1" dirty="0">
              <a:cs typeface="+mj-cs"/>
            </a:endParaRPr>
          </a:p>
        </p:txBody>
      </p:sp>
    </p:spTree>
    <p:extLst>
      <p:ext uri="{BB962C8B-B14F-4D97-AF65-F5344CB8AC3E}">
        <p14:creationId xmlns:p14="http://schemas.microsoft.com/office/powerpoint/2010/main" val="248163728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371479" y="704778"/>
            <a:ext cx="11272839" cy="3331194"/>
          </a:xfrm>
          <a:prstGeom prst="rect">
            <a:avLst/>
          </a:prstGeom>
          <a:no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rtl="1"/>
            <a:r>
              <a:rPr lang="ar-EG" sz="6000" b="1" dirty="0">
                <a:solidFill>
                  <a:srgbClr val="FF0000"/>
                </a:solidFill>
                <a:latin typeface="Yousef  bkw Circle mhairy" panose="02000000000000000000" pitchFamily="2" charset="-78"/>
                <a:cs typeface="Yousef  bkw Circle mhairy" panose="02000000000000000000" pitchFamily="2" charset="-78"/>
              </a:rPr>
              <a:t>الكاهن: </a:t>
            </a:r>
            <a:r>
              <a:rPr lang="ar-EG" altLang="ar-EG" sz="6000" b="1" dirty="0"/>
              <a:t>وقسمه وأعطي تلاميذه القديسين ورسله الأطهار قائلاً: خذوا كلوا منه كلكم، هذا هو جسدي الذي يُبذل عنكم وعن الناس أجمعين، لغفران الخطايا اعملوا هذا لذكري. </a:t>
            </a:r>
            <a:endParaRPr lang="en-US" altLang="ar-EG" sz="6000" b="1" dirty="0"/>
          </a:p>
        </p:txBody>
      </p:sp>
      <p:sp>
        <p:nvSpPr>
          <p:cNvPr id="5" name="Rectangle 2"/>
          <p:cNvSpPr txBox="1">
            <a:spLocks noChangeArrowheads="1"/>
          </p:cNvSpPr>
          <p:nvPr/>
        </p:nvSpPr>
        <p:spPr>
          <a:xfrm>
            <a:off x="671517" y="4619553"/>
            <a:ext cx="11272839" cy="809703"/>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rtl="1"/>
            <a:r>
              <a:rPr lang="ar-EG" sz="6000" b="1" dirty="0">
                <a:solidFill>
                  <a:srgbClr val="FF0000"/>
                </a:solidFill>
                <a:latin typeface="Yousef  bkw Circle mhairy" panose="02000000000000000000" pitchFamily="2" charset="-78"/>
                <a:cs typeface="Yousef  bkw Circle mhairy" panose="02000000000000000000" pitchFamily="2" charset="-78"/>
              </a:rPr>
              <a:t>الشعب: </a:t>
            </a:r>
            <a:r>
              <a:rPr lang="ar-EG" altLang="ar-EG" sz="6000" b="1" dirty="0"/>
              <a:t> هذا هو بالحقيقة آمين</a:t>
            </a:r>
            <a:endParaRPr lang="en-US" altLang="ar-EG" sz="6000" b="1" dirty="0"/>
          </a:p>
        </p:txBody>
      </p:sp>
    </p:spTree>
    <p:extLst>
      <p:ext uri="{BB962C8B-B14F-4D97-AF65-F5344CB8AC3E}">
        <p14:creationId xmlns:p14="http://schemas.microsoft.com/office/powerpoint/2010/main" val="165120509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81280" y="206584"/>
            <a:ext cx="11785933" cy="1643237"/>
          </a:xfrm>
          <a:noFill/>
        </p:spPr>
        <p:txBody>
          <a:bodyPr>
            <a:normAutofit/>
          </a:bodyPr>
          <a:lstStyle/>
          <a:p>
            <a:pPr algn="r" rtl="1"/>
            <a:r>
              <a:rPr lang="ar-EG" sz="5400" b="1" dirty="0">
                <a:solidFill>
                  <a:srgbClr val="FF0000"/>
                </a:solidFill>
                <a:latin typeface="Yousef  bkw Circle mhairy" panose="02000000000000000000" pitchFamily="2" charset="-78"/>
                <a:cs typeface="Yousef  bkw Circle mhairy" panose="02000000000000000000" pitchFamily="2" charset="-78"/>
              </a:rPr>
              <a:t>الكاهن:</a:t>
            </a:r>
            <a:r>
              <a:rPr lang="ar-EG" sz="4700" b="1" dirty="0">
                <a:solidFill>
                  <a:srgbClr val="FF0000"/>
                </a:solidFill>
                <a:latin typeface="Yousef  bkw Circle mhairy" panose="02000000000000000000" pitchFamily="2" charset="-78"/>
                <a:cs typeface="Yousef  bkw Circle mhairy" panose="02000000000000000000" pitchFamily="2" charset="-78"/>
              </a:rPr>
              <a:t> </a:t>
            </a:r>
            <a:r>
              <a:rPr lang="ar-EG" altLang="ar-EG" sz="5400" b="1" dirty="0"/>
              <a:t>وبعد العشاء، مزج في الكأس عصير الكرمة  بالماء</a:t>
            </a:r>
            <a:endParaRPr lang="en-US" altLang="ar-EG" sz="5400" b="1" dirty="0"/>
          </a:p>
        </p:txBody>
      </p:sp>
      <p:pic>
        <p:nvPicPr>
          <p:cNvPr id="98307" name="Picture 3" descr="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3857" y="2122496"/>
            <a:ext cx="2839635" cy="41538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a:xfrm>
            <a:off x="3553474" y="1928032"/>
            <a:ext cx="8313743" cy="4348294"/>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defRPr/>
            </a:pPr>
            <a:r>
              <a:rPr lang="ar-EG" sz="5400" b="1" dirty="0">
                <a:solidFill>
                  <a:srgbClr val="FF0000"/>
                </a:solidFill>
                <a:latin typeface="Yousef  bkw Circle mhairy" panose="02000000000000000000" pitchFamily="2" charset="-78"/>
                <a:cs typeface="Yousef  bkw Circle mhairy" panose="02000000000000000000" pitchFamily="2" charset="-78"/>
              </a:rPr>
              <a:t>الكاهن: </a:t>
            </a:r>
            <a:r>
              <a:rPr lang="ar-EG" sz="5400" b="1" dirty="0"/>
              <a:t>وشكر</a:t>
            </a:r>
            <a:br>
              <a:rPr lang="ar-EG" sz="5400" b="1" dirty="0"/>
            </a:br>
            <a:r>
              <a:rPr lang="ar-EG" sz="5400" b="1" dirty="0">
                <a:solidFill>
                  <a:srgbClr val="FF0000"/>
                </a:solidFill>
                <a:latin typeface="Yousef  bkw Circle mhairy" panose="02000000000000000000" pitchFamily="2" charset="-78"/>
                <a:cs typeface="Yousef  bkw Circle mhairy" panose="02000000000000000000" pitchFamily="2" charset="-78"/>
              </a:rPr>
              <a:t>الشعب: </a:t>
            </a:r>
            <a:r>
              <a:rPr lang="ar-EG" sz="5400" b="1" dirty="0"/>
              <a:t>آمين</a:t>
            </a:r>
            <a:br>
              <a:rPr lang="ar-EG" sz="5400" b="1" dirty="0"/>
            </a:br>
            <a:r>
              <a:rPr lang="ar-EG" sz="5400" b="1" dirty="0">
                <a:solidFill>
                  <a:srgbClr val="FF0000"/>
                </a:solidFill>
                <a:latin typeface="Yousef  bkw Circle mhairy" panose="02000000000000000000" pitchFamily="2" charset="-78"/>
                <a:cs typeface="Yousef  bkw Circle mhairy" panose="02000000000000000000" pitchFamily="2" charset="-78"/>
              </a:rPr>
              <a:t>الكاهن: </a:t>
            </a:r>
            <a:r>
              <a:rPr lang="ar-EG" sz="5400" b="1" dirty="0"/>
              <a:t>وبارك</a:t>
            </a:r>
            <a:br>
              <a:rPr lang="ar-EG" sz="5400" b="1" dirty="0"/>
            </a:br>
            <a:r>
              <a:rPr lang="ar-EG" sz="5400" b="1" dirty="0">
                <a:solidFill>
                  <a:srgbClr val="FF0000"/>
                </a:solidFill>
                <a:latin typeface="Yousef  bkw Circle mhairy" panose="02000000000000000000" pitchFamily="2" charset="-78"/>
                <a:cs typeface="Yousef  bkw Circle mhairy" panose="02000000000000000000" pitchFamily="2" charset="-78"/>
              </a:rPr>
              <a:t>الشعب: </a:t>
            </a:r>
            <a:r>
              <a:rPr lang="ar-EG" sz="5400" b="1" dirty="0"/>
              <a:t>آمين</a:t>
            </a:r>
            <a:br>
              <a:rPr lang="ar-EG" sz="5400" b="1" dirty="0"/>
            </a:br>
            <a:r>
              <a:rPr lang="ar-EG" sz="5400" b="1" dirty="0">
                <a:solidFill>
                  <a:srgbClr val="FF0000"/>
                </a:solidFill>
                <a:latin typeface="Yousef  bkw Circle mhairy" panose="02000000000000000000" pitchFamily="2" charset="-78"/>
                <a:cs typeface="Yousef  bkw Circle mhairy" panose="02000000000000000000" pitchFamily="2" charset="-78"/>
              </a:rPr>
              <a:t>الكاهن: </a:t>
            </a:r>
            <a:r>
              <a:rPr lang="ar-EG" sz="5400" b="1" dirty="0"/>
              <a:t>وقدس </a:t>
            </a:r>
            <a:br>
              <a:rPr lang="ar-EG" sz="5400" b="1" dirty="0"/>
            </a:br>
            <a:r>
              <a:rPr lang="ar-EG" sz="5400" b="1" dirty="0">
                <a:solidFill>
                  <a:srgbClr val="FF0000"/>
                </a:solidFill>
                <a:latin typeface="Yousef  bkw Circle mhairy" panose="02000000000000000000" pitchFamily="2" charset="-78"/>
                <a:cs typeface="Yousef  bkw Circle mhairy" panose="02000000000000000000" pitchFamily="2" charset="-78"/>
              </a:rPr>
              <a:t>الشعب: </a:t>
            </a:r>
            <a:r>
              <a:rPr lang="ar-EG" sz="4800" b="1" dirty="0"/>
              <a:t>آمين أيضاً نؤمن ونعترف ونمجد</a:t>
            </a:r>
            <a:endParaRPr lang="en-US" sz="5000" b="1" dirty="0"/>
          </a:p>
        </p:txBody>
      </p:sp>
    </p:spTree>
    <p:extLst>
      <p:ext uri="{BB962C8B-B14F-4D97-AF65-F5344CB8AC3E}">
        <p14:creationId xmlns:p14="http://schemas.microsoft.com/office/powerpoint/2010/main" val="409052857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371479" y="704778"/>
            <a:ext cx="11272839" cy="370956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rtl="1"/>
            <a:r>
              <a:rPr lang="ar-EG" sz="6000" b="1" dirty="0">
                <a:solidFill>
                  <a:srgbClr val="FF0000"/>
                </a:solidFill>
                <a:latin typeface="Yousef  bkw Circle mhairy" panose="02000000000000000000" pitchFamily="2" charset="-78"/>
                <a:cs typeface="Yousef  bkw Circle mhairy" panose="02000000000000000000" pitchFamily="2" charset="-78"/>
              </a:rPr>
              <a:t>الكاهن: </a:t>
            </a:r>
            <a:r>
              <a:rPr lang="ar-EG" altLang="ar-EG" sz="6000" b="1" dirty="0"/>
              <a:t>وأعطي تلاميذه القديسين ورسله الأطهار قائلاً: خذوا اشربوا منها كلكم، هذا هو دمي الذي يُسفك عنكم وعن الناس أجمعين، لغفران الخطايا اعملوا هذا لذكري. </a:t>
            </a:r>
            <a:endParaRPr lang="en-US" altLang="ar-EG" sz="6000" b="1" dirty="0"/>
          </a:p>
        </p:txBody>
      </p:sp>
      <p:sp>
        <p:nvSpPr>
          <p:cNvPr id="5" name="Rectangle 2"/>
          <p:cNvSpPr txBox="1">
            <a:spLocks noChangeArrowheads="1"/>
          </p:cNvSpPr>
          <p:nvPr/>
        </p:nvSpPr>
        <p:spPr>
          <a:xfrm>
            <a:off x="671517" y="4619553"/>
            <a:ext cx="11272839" cy="809703"/>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rtl="1"/>
            <a:r>
              <a:rPr lang="ar-EG" sz="6000" b="1" dirty="0">
                <a:solidFill>
                  <a:srgbClr val="FF0000"/>
                </a:solidFill>
                <a:latin typeface="Yousef  bkw Circle mhairy" panose="02000000000000000000" pitchFamily="2" charset="-78"/>
                <a:cs typeface="Yousef  bkw Circle mhairy" panose="02000000000000000000" pitchFamily="2" charset="-78"/>
              </a:rPr>
              <a:t>الشعب: </a:t>
            </a:r>
            <a:r>
              <a:rPr lang="ar-EG" altLang="ar-EG" sz="6000" b="1" dirty="0"/>
              <a:t> هذا هو أيضاً بالحقيقة آمين</a:t>
            </a:r>
            <a:endParaRPr lang="en-US" altLang="ar-EG" sz="6000" b="1" dirty="0"/>
          </a:p>
        </p:txBody>
      </p:sp>
    </p:spTree>
    <p:extLst>
      <p:ext uri="{BB962C8B-B14F-4D97-AF65-F5344CB8AC3E}">
        <p14:creationId xmlns:p14="http://schemas.microsoft.com/office/powerpoint/2010/main" val="71204935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321882" y="4180114"/>
            <a:ext cx="11272839" cy="2495628"/>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rtl="1"/>
            <a:r>
              <a:rPr lang="ar-EG" sz="6000" b="1" dirty="0">
                <a:solidFill>
                  <a:srgbClr val="FF0000"/>
                </a:solidFill>
                <a:latin typeface="Yousef  bkw Circle mhairy" panose="02000000000000000000" pitchFamily="2" charset="-78"/>
                <a:cs typeface="Yousef  bkw Circle mhairy" panose="02000000000000000000" pitchFamily="2" charset="-78"/>
              </a:rPr>
              <a:t>الكاهن: </a:t>
            </a:r>
            <a:r>
              <a:rPr lang="ar-EG" altLang="ar-EG" sz="6000" b="1" dirty="0"/>
              <a:t>كل مرةٍ تأكلون من هذا الخبز، وتشربون من هذه الكأس، تُبشرون بموتي وتعترفون بقيامتي وتذكروني إلي أن أجئ</a:t>
            </a:r>
            <a:endParaRPr lang="en-US" altLang="ar-EG" sz="6000" b="1" dirty="0"/>
          </a:p>
        </p:txBody>
      </p:sp>
      <p:pic>
        <p:nvPicPr>
          <p:cNvPr id="8" name="Picture 7" descr="unnamed (1).jpg"/>
          <p:cNvPicPr>
            <a:picLocks noChangeAspect="1"/>
          </p:cNvPicPr>
          <p:nvPr/>
        </p:nvPicPr>
        <p:blipFill>
          <a:blip r:embed="rId2" cstate="print"/>
          <a:stretch>
            <a:fillRect/>
          </a:stretch>
        </p:blipFill>
        <p:spPr>
          <a:xfrm>
            <a:off x="0" y="0"/>
            <a:ext cx="12192000" cy="4037648"/>
          </a:xfrm>
          <a:prstGeom prst="rect">
            <a:avLst/>
          </a:prstGeom>
        </p:spPr>
      </p:pic>
    </p:spTree>
    <p:extLst>
      <p:ext uri="{BB962C8B-B14F-4D97-AF65-F5344CB8AC3E}">
        <p14:creationId xmlns:p14="http://schemas.microsoft.com/office/powerpoint/2010/main" val="361819177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0578" name="WordArt 2"/>
          <p:cNvSpPr>
            <a:spLocks noChangeArrowheads="1" noChangeShapeType="1" noTextEdit="1"/>
          </p:cNvSpPr>
          <p:nvPr/>
        </p:nvSpPr>
        <p:spPr bwMode="auto">
          <a:xfrm>
            <a:off x="2159000" y="3357563"/>
            <a:ext cx="8257117" cy="2665412"/>
          </a:xfrm>
          <a:prstGeom prst="rect">
            <a:avLst/>
          </a:prstGeom>
        </p:spPr>
        <p:txBody>
          <a:bodyPr wrap="none" fromWordArt="1">
            <a:prstTxWarp prst="textTriangle">
              <a:avLst>
                <a:gd name="adj" fmla="val 50000"/>
              </a:avLst>
            </a:prstTxWarp>
          </a:bodyPr>
          <a:lstStyle/>
          <a:p>
            <a:pPr algn="ctr"/>
            <a:r>
              <a:rPr lang="ar-EG" sz="3600" b="1" kern="10" dirty="0">
                <a:ln w="9525">
                  <a:solidFill>
                    <a:srgbClr val="000000"/>
                  </a:solidFill>
                  <a:round/>
                  <a:headEnd/>
                  <a:tailEnd/>
                </a:ln>
                <a:latin typeface="FreeHand"/>
              </a:rPr>
              <a:t>صلاة اللقان المقدس</a:t>
            </a:r>
            <a:endParaRPr lang="en-US" sz="3600" b="1" kern="10" dirty="0">
              <a:ln w="9525">
                <a:solidFill>
                  <a:srgbClr val="000000"/>
                </a:solidFill>
                <a:round/>
                <a:headEnd/>
                <a:tailEnd/>
              </a:ln>
              <a:latin typeface="FreeHand"/>
            </a:endParaRPr>
          </a:p>
        </p:txBody>
      </p:sp>
      <p:pic>
        <p:nvPicPr>
          <p:cNvPr id="1560579" name="Picture 3" descr="45-ChristWashingTheApostlesFeet-A"/>
          <p:cNvPicPr>
            <a:picLocks noChangeAspect="1" noChangeArrowheads="1"/>
          </p:cNvPicPr>
          <p:nvPr/>
        </p:nvPicPr>
        <p:blipFill>
          <a:blip r:embed="rId3" cstate="print"/>
          <a:srcRect/>
          <a:stretch>
            <a:fillRect/>
          </a:stretch>
        </p:blipFill>
        <p:spPr bwMode="auto">
          <a:xfrm>
            <a:off x="9027584" y="188914"/>
            <a:ext cx="2810933" cy="3887787"/>
          </a:xfrm>
          <a:prstGeom prst="rect">
            <a:avLst/>
          </a:prstGeom>
          <a:noFill/>
        </p:spPr>
      </p:pic>
      <p:pic>
        <p:nvPicPr>
          <p:cNvPr id="1560580" name="Picture 4" descr="45-ChristWashingTheApostlesFeet-A"/>
          <p:cNvPicPr>
            <a:picLocks noChangeAspect="1" noChangeArrowheads="1"/>
          </p:cNvPicPr>
          <p:nvPr/>
        </p:nvPicPr>
        <p:blipFill>
          <a:blip r:embed="rId3" cstate="print"/>
          <a:srcRect/>
          <a:stretch>
            <a:fillRect/>
          </a:stretch>
        </p:blipFill>
        <p:spPr bwMode="auto">
          <a:xfrm>
            <a:off x="527051" y="188914"/>
            <a:ext cx="2810933" cy="3887787"/>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524000" y="1371600"/>
            <a:ext cx="5715000" cy="457200"/>
          </a:xfrm>
          <a:prstGeom prst="rect">
            <a:avLst/>
          </a:prstGeom>
          <a:noFill/>
          <a:ln w="9525">
            <a:noFill/>
            <a:miter lim="800000"/>
            <a:headEnd/>
            <a:tailEnd/>
          </a:ln>
        </p:spPr>
        <p:txBody>
          <a:bodyPr>
            <a:spAutoFit/>
          </a:bodyPr>
          <a:lstStyle/>
          <a:p>
            <a:pPr eaLnBrk="1" hangingPunct="1">
              <a:spcBef>
                <a:spcPct val="50000"/>
              </a:spcBef>
            </a:pPr>
            <a:endParaRPr lang="en-US" altLang="en-US" sz="2400"/>
          </a:p>
        </p:txBody>
      </p:sp>
      <p:sp>
        <p:nvSpPr>
          <p:cNvPr id="7" name="Text Box 4"/>
          <p:cNvSpPr txBox="1">
            <a:spLocks noChangeArrowheads="1"/>
          </p:cNvSpPr>
          <p:nvPr/>
        </p:nvSpPr>
        <p:spPr bwMode="auto">
          <a:xfrm>
            <a:off x="4" y="908056"/>
            <a:ext cx="6100353" cy="5373779"/>
          </a:xfrm>
          <a:prstGeom prst="rect">
            <a:avLst/>
          </a:prstGeom>
          <a:noFill/>
          <a:ln w="9525">
            <a:noFill/>
            <a:miter lim="800000"/>
            <a:headEnd/>
            <a:tailEnd/>
          </a:ln>
        </p:spPr>
        <p:txBody>
          <a:bodyPr wrap="square">
            <a:spAutoFit/>
          </a:bodyPr>
          <a:lstStyle/>
          <a:p>
            <a:pPr algn="ctr" rtl="1" eaLnBrk="1" hangingPunct="1">
              <a:lnSpc>
                <a:spcPct val="110000"/>
              </a:lnSpc>
              <a:spcBef>
                <a:spcPct val="50000"/>
              </a:spcBef>
            </a:pPr>
            <a:r>
              <a:rPr lang="ar-SA" altLang="en-US" sz="5200" b="1" dirty="0"/>
              <a:t>آمين آمين آمين طون ثاناطون سو كيريى كاطانجيلومين كى تين أجيان سو أناسطاسين كى تين أناليم إبسين سوإنتيس أورانيس سى</a:t>
            </a:r>
            <a:r>
              <a:rPr lang="ar-EG" altLang="en-US" sz="5200" b="1" dirty="0"/>
              <a:t> </a:t>
            </a:r>
            <a:r>
              <a:rPr lang="ar-SA" altLang="en-US" sz="5200" b="1" dirty="0"/>
              <a:t>أومولوغومين     </a:t>
            </a:r>
            <a:endParaRPr lang="en-US" altLang="en-US" sz="5200" b="1" dirty="0"/>
          </a:p>
        </p:txBody>
      </p:sp>
      <p:sp>
        <p:nvSpPr>
          <p:cNvPr id="8" name="Rectangle 5"/>
          <p:cNvSpPr>
            <a:spLocks noChangeArrowheads="1"/>
          </p:cNvSpPr>
          <p:nvPr/>
        </p:nvSpPr>
        <p:spPr bwMode="auto">
          <a:xfrm>
            <a:off x="6361614" y="981079"/>
            <a:ext cx="5603967" cy="5632311"/>
          </a:xfrm>
          <a:prstGeom prst="rect">
            <a:avLst/>
          </a:prstGeom>
          <a:noFill/>
          <a:ln w="9525">
            <a:noFill/>
            <a:miter lim="800000"/>
            <a:headEnd/>
            <a:tailEnd/>
          </a:ln>
        </p:spPr>
        <p:txBody>
          <a:bodyPr wrap="square">
            <a:spAutoFit/>
          </a:bodyPr>
          <a:lstStyle/>
          <a:p>
            <a:pPr algn="ctr" rtl="1" eaLnBrk="1" hangingPunct="1">
              <a:lnSpc>
                <a:spcPct val="120000"/>
              </a:lnSpc>
            </a:pPr>
            <a:r>
              <a:rPr lang="ar-SA" altLang="en-US" sz="6000" b="1" dirty="0"/>
              <a:t>آمين</a:t>
            </a:r>
            <a:r>
              <a:rPr lang="ar-EG" altLang="en-US" sz="6000" b="1" dirty="0"/>
              <a:t>ْ</a:t>
            </a:r>
            <a:r>
              <a:rPr lang="ar-SA" altLang="en-US" sz="6000" b="1" dirty="0"/>
              <a:t> آمين</a:t>
            </a:r>
            <a:r>
              <a:rPr lang="ar-EG" altLang="en-US" sz="6000" b="1" dirty="0"/>
              <a:t>ْ</a:t>
            </a:r>
            <a:r>
              <a:rPr lang="ar-SA" altLang="en-US" sz="6000" b="1" dirty="0"/>
              <a:t> آمين</a:t>
            </a:r>
            <a:r>
              <a:rPr lang="ar-EG" altLang="en-US" sz="6000" b="1" dirty="0"/>
              <a:t>ْ</a:t>
            </a:r>
            <a:r>
              <a:rPr lang="ar-SA" altLang="en-US" sz="6000" b="1" dirty="0"/>
              <a:t> </a:t>
            </a:r>
            <a:r>
              <a:rPr lang="ar-KW" altLang="en-US" sz="6000" b="1" dirty="0"/>
              <a:t>بموت</a:t>
            </a:r>
            <a:r>
              <a:rPr lang="ar-EG" altLang="en-US" sz="6000" b="1" dirty="0"/>
              <a:t>ِ</a:t>
            </a:r>
            <a:r>
              <a:rPr lang="ar-KW" altLang="en-US" sz="6000" b="1" dirty="0"/>
              <a:t>ك يا</a:t>
            </a:r>
            <a:r>
              <a:rPr lang="ar-EG" altLang="en-US" sz="6000" b="1" dirty="0"/>
              <a:t> </a:t>
            </a:r>
            <a:r>
              <a:rPr lang="ar-KW" altLang="en-US" sz="6000" b="1" dirty="0"/>
              <a:t>رب</a:t>
            </a:r>
            <a:r>
              <a:rPr lang="ar-EG" altLang="en-US" sz="6000" b="1" dirty="0"/>
              <a:t>ُّ</a:t>
            </a:r>
            <a:r>
              <a:rPr lang="ar-KW" altLang="en-US" sz="6000" b="1" dirty="0"/>
              <a:t> نبش</a:t>
            </a:r>
            <a:r>
              <a:rPr lang="ar-EG" altLang="en-US" sz="6000" b="1" dirty="0"/>
              <a:t>ّ</a:t>
            </a:r>
            <a:r>
              <a:rPr lang="ar-KW" altLang="en-US" sz="6000" b="1" dirty="0"/>
              <a:t>ر</a:t>
            </a:r>
            <a:r>
              <a:rPr lang="ar-EG" altLang="en-US" sz="6000" b="1" dirty="0"/>
              <a:t>ُ</a:t>
            </a:r>
            <a:r>
              <a:rPr lang="ar-KW" altLang="en-US" sz="6000" b="1" dirty="0"/>
              <a:t> وبقيامت</a:t>
            </a:r>
            <a:r>
              <a:rPr lang="ar-EG" altLang="en-US" sz="6000" b="1" dirty="0"/>
              <a:t>ِ</a:t>
            </a:r>
            <a:r>
              <a:rPr lang="ar-KW" altLang="en-US" sz="6000" b="1" dirty="0"/>
              <a:t>ك المقد</a:t>
            </a:r>
            <a:r>
              <a:rPr lang="ar-EG" altLang="en-US" sz="6000" b="1" dirty="0"/>
              <a:t>ّ</a:t>
            </a:r>
            <a:r>
              <a:rPr lang="ar-KW" altLang="en-US" sz="6000" b="1" dirty="0"/>
              <a:t>سة</a:t>
            </a:r>
            <a:r>
              <a:rPr lang="ar-EG" altLang="en-US" sz="6000" b="1" dirty="0"/>
              <a:t>ِ</a:t>
            </a:r>
            <a:r>
              <a:rPr lang="ar-KW" altLang="en-US" sz="6000" b="1" dirty="0"/>
              <a:t> وصعود</a:t>
            </a:r>
            <a:r>
              <a:rPr lang="ar-EG" altLang="en-US" sz="6000" b="1" dirty="0"/>
              <a:t>ِ</a:t>
            </a:r>
            <a:r>
              <a:rPr lang="ar-KW" altLang="en-US" sz="6000" b="1" dirty="0"/>
              <a:t>ك إلى السموات</a:t>
            </a:r>
            <a:r>
              <a:rPr lang="ar-EG" altLang="en-US" sz="6000" b="1" dirty="0"/>
              <a:t>ِ</a:t>
            </a:r>
            <a:r>
              <a:rPr lang="ar-KW" altLang="en-US" sz="6000" b="1" dirty="0"/>
              <a:t> نعترف</a:t>
            </a:r>
            <a:r>
              <a:rPr lang="ar-EG" altLang="en-US" sz="6000" b="1" dirty="0"/>
              <a:t>ُ</a:t>
            </a:r>
            <a:endParaRPr lang="en-US" altLang="en-US" sz="6000" b="1" dirty="0"/>
          </a:p>
        </p:txBody>
      </p:sp>
      <p:sp>
        <p:nvSpPr>
          <p:cNvPr id="9" name="Text Box 6"/>
          <p:cNvSpPr txBox="1">
            <a:spLocks noChangeArrowheads="1"/>
          </p:cNvSpPr>
          <p:nvPr/>
        </p:nvSpPr>
        <p:spPr bwMode="auto">
          <a:xfrm>
            <a:off x="4004855" y="219075"/>
            <a:ext cx="4191000" cy="762000"/>
          </a:xfrm>
          <a:prstGeom prst="rect">
            <a:avLst/>
          </a:prstGeom>
          <a:noFill/>
          <a:ln w="9525">
            <a:noFill/>
            <a:miter lim="800000"/>
            <a:headEnd/>
            <a:tailEnd/>
          </a:ln>
        </p:spPr>
        <p:txBody>
          <a:bodyPr>
            <a:spAutoFit/>
          </a:bodyPr>
          <a:lstStyle/>
          <a:p>
            <a:pPr algn="ctr" rtl="1" eaLnBrk="1" hangingPunct="1">
              <a:spcBef>
                <a:spcPct val="50000"/>
              </a:spcBef>
            </a:pPr>
            <a:r>
              <a:rPr lang="ar-SA" altLang="en-US" sz="4400" b="1" u="sng" dirty="0">
                <a:solidFill>
                  <a:srgbClr val="FF0000"/>
                </a:solidFill>
              </a:rPr>
              <a:t>الشعب </a:t>
            </a:r>
            <a:endParaRPr lang="en-US" altLang="en-US" sz="4400" b="1" u="sng" dirty="0">
              <a:solidFill>
                <a:srgbClr val="FF0000"/>
              </a:solidFill>
            </a:endParaRPr>
          </a:p>
        </p:txBody>
      </p:sp>
      <p:sp>
        <p:nvSpPr>
          <p:cNvPr id="10" name="Line 7"/>
          <p:cNvSpPr>
            <a:spLocks noChangeShapeType="1"/>
          </p:cNvSpPr>
          <p:nvPr/>
        </p:nvSpPr>
        <p:spPr bwMode="auto">
          <a:xfrm>
            <a:off x="6100355" y="981081"/>
            <a:ext cx="0" cy="5399087"/>
          </a:xfrm>
          <a:prstGeom prst="line">
            <a:avLst/>
          </a:prstGeom>
          <a:noFill/>
          <a:ln w="38100">
            <a:solidFill>
              <a:srgbClr val="CCFFFF"/>
            </a:solidFill>
            <a:round/>
            <a:headEnd type="none" w="sm" len="sm"/>
            <a:tailEnd type="none" w="sm" len="sm"/>
          </a:ln>
        </p:spPr>
        <p:txBody>
          <a:bodyPr wrap="none"/>
          <a:lstStyle/>
          <a:p>
            <a:pPr eaLnBrk="1" hangingPunct="1">
              <a:defRPr/>
            </a:pP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1819177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524000" y="1371600"/>
            <a:ext cx="5715000" cy="457200"/>
          </a:xfrm>
          <a:prstGeom prst="rect">
            <a:avLst/>
          </a:prstGeom>
          <a:noFill/>
          <a:ln w="9525">
            <a:noFill/>
            <a:miter lim="800000"/>
            <a:headEnd/>
            <a:tailEnd/>
          </a:ln>
        </p:spPr>
        <p:txBody>
          <a:bodyPr>
            <a:spAutoFit/>
          </a:bodyPr>
          <a:lstStyle/>
          <a:p>
            <a:pPr eaLnBrk="1" hangingPunct="1">
              <a:spcBef>
                <a:spcPct val="50000"/>
              </a:spcBef>
            </a:pPr>
            <a:endParaRPr lang="en-US" altLang="en-US" sz="2400"/>
          </a:p>
        </p:txBody>
      </p:sp>
      <p:sp>
        <p:nvSpPr>
          <p:cNvPr id="7" name="Text Box 4"/>
          <p:cNvSpPr txBox="1">
            <a:spLocks noChangeArrowheads="1"/>
          </p:cNvSpPr>
          <p:nvPr/>
        </p:nvSpPr>
        <p:spPr bwMode="auto">
          <a:xfrm>
            <a:off x="1066800" y="609606"/>
            <a:ext cx="3352800" cy="1006475"/>
          </a:xfrm>
          <a:prstGeom prst="rect">
            <a:avLst/>
          </a:prstGeom>
          <a:noFill/>
          <a:ln w="9525">
            <a:noFill/>
            <a:miter lim="800000"/>
            <a:headEnd/>
            <a:tailEnd/>
          </a:ln>
        </p:spPr>
        <p:txBody>
          <a:bodyPr>
            <a:spAutoFit/>
          </a:bodyPr>
          <a:lstStyle/>
          <a:p>
            <a:pPr algn="ctr" rtl="1" eaLnBrk="1" hangingPunct="1">
              <a:spcBef>
                <a:spcPct val="50000"/>
              </a:spcBef>
            </a:pPr>
            <a:endParaRPr lang="en-US" altLang="en-US" sz="6000"/>
          </a:p>
        </p:txBody>
      </p:sp>
      <p:sp>
        <p:nvSpPr>
          <p:cNvPr id="8" name="Rectangle 5"/>
          <p:cNvSpPr>
            <a:spLocks noChangeArrowheads="1"/>
          </p:cNvSpPr>
          <p:nvPr/>
        </p:nvSpPr>
        <p:spPr bwMode="auto">
          <a:xfrm>
            <a:off x="5562600" y="457204"/>
            <a:ext cx="3276600" cy="1006475"/>
          </a:xfrm>
          <a:prstGeom prst="rect">
            <a:avLst/>
          </a:prstGeom>
          <a:noFill/>
          <a:ln w="9525">
            <a:noFill/>
            <a:miter lim="800000"/>
            <a:headEnd/>
            <a:tailEnd/>
          </a:ln>
        </p:spPr>
        <p:txBody>
          <a:bodyPr>
            <a:spAutoFit/>
          </a:bodyPr>
          <a:lstStyle/>
          <a:p>
            <a:pPr algn="ctr" rtl="1" eaLnBrk="1" hangingPunct="1"/>
            <a:endParaRPr lang="en-US" altLang="en-US" sz="6000"/>
          </a:p>
        </p:txBody>
      </p:sp>
      <p:sp>
        <p:nvSpPr>
          <p:cNvPr id="9" name="Rectangle 6"/>
          <p:cNvSpPr>
            <a:spLocks noChangeArrowheads="1"/>
          </p:cNvSpPr>
          <p:nvPr/>
        </p:nvSpPr>
        <p:spPr bwMode="auto">
          <a:xfrm>
            <a:off x="6635933" y="1371603"/>
            <a:ext cx="5556071" cy="3416320"/>
          </a:xfrm>
          <a:prstGeom prst="rect">
            <a:avLst/>
          </a:prstGeom>
          <a:noFill/>
          <a:ln w="12700">
            <a:noFill/>
            <a:miter lim="800000"/>
            <a:headEnd type="none" w="sm" len="sm"/>
            <a:tailEnd type="none" w="sm" len="sm"/>
          </a:ln>
        </p:spPr>
        <p:txBody>
          <a:bodyPr wrap="square">
            <a:spAutoFit/>
          </a:bodyPr>
          <a:lstStyle/>
          <a:p>
            <a:pPr algn="ctr" rtl="1" eaLnBrk="1" hangingPunct="1">
              <a:lnSpc>
                <a:spcPct val="120000"/>
              </a:lnSpc>
            </a:pPr>
            <a:r>
              <a:rPr lang="ar-SA" altLang="en-US" sz="6000" b="1" dirty="0"/>
              <a:t>نسبح</a:t>
            </a:r>
            <a:r>
              <a:rPr lang="ar-EG" altLang="en-US" sz="6000" b="1" dirty="0"/>
              <a:t>ُ</a:t>
            </a:r>
            <a:r>
              <a:rPr lang="ar-SA" altLang="en-US" sz="6000" b="1" dirty="0"/>
              <a:t>ك نبارك</a:t>
            </a:r>
            <a:r>
              <a:rPr lang="ar-EG" altLang="en-US" sz="6000" b="1" dirty="0"/>
              <a:t>ُ</a:t>
            </a:r>
            <a:r>
              <a:rPr lang="ar-SA" altLang="en-US" sz="6000" b="1" dirty="0"/>
              <a:t>ك نشكر</a:t>
            </a:r>
            <a:r>
              <a:rPr lang="ar-EG" altLang="en-US" sz="6000" b="1" dirty="0"/>
              <a:t>ُ</a:t>
            </a:r>
            <a:r>
              <a:rPr lang="ar-SA" altLang="en-US" sz="6000" b="1" dirty="0"/>
              <a:t>ك يا</a:t>
            </a:r>
            <a:r>
              <a:rPr lang="ar-EG" altLang="en-US" sz="6000" b="1" dirty="0"/>
              <a:t> </a:t>
            </a:r>
            <a:r>
              <a:rPr lang="ar-SA" altLang="en-US" sz="6000" b="1" dirty="0"/>
              <a:t>رب</a:t>
            </a:r>
            <a:r>
              <a:rPr lang="ar-EG" altLang="en-US" sz="6000" b="1" dirty="0"/>
              <a:t>ُّ</a:t>
            </a:r>
            <a:r>
              <a:rPr lang="ar-SA" altLang="en-US" sz="6000" b="1" dirty="0"/>
              <a:t> ونتضرع</a:t>
            </a:r>
            <a:r>
              <a:rPr lang="ar-EG" altLang="en-US" sz="6000" b="1" dirty="0"/>
              <a:t>ُ</a:t>
            </a:r>
            <a:r>
              <a:rPr lang="ar-SA" altLang="en-US" sz="6000" b="1" dirty="0"/>
              <a:t> إليك يا إله</a:t>
            </a:r>
            <a:r>
              <a:rPr lang="ar-EG" altLang="en-US" sz="6000" b="1" dirty="0"/>
              <a:t>َ</a:t>
            </a:r>
            <a:r>
              <a:rPr lang="ar-SA" altLang="en-US" sz="6000" b="1" dirty="0"/>
              <a:t>نا.</a:t>
            </a:r>
            <a:endParaRPr lang="en-US" altLang="en-US" sz="6000" b="1" dirty="0"/>
          </a:p>
        </p:txBody>
      </p:sp>
      <p:sp>
        <p:nvSpPr>
          <p:cNvPr id="10" name="Rectangle 7"/>
          <p:cNvSpPr>
            <a:spLocks noChangeArrowheads="1"/>
          </p:cNvSpPr>
          <p:nvPr/>
        </p:nvSpPr>
        <p:spPr bwMode="auto">
          <a:xfrm>
            <a:off x="0" y="1052518"/>
            <a:ext cx="6126480" cy="4081117"/>
          </a:xfrm>
          <a:prstGeom prst="rect">
            <a:avLst/>
          </a:prstGeom>
          <a:noFill/>
          <a:ln w="12700">
            <a:noFill/>
            <a:miter lim="800000"/>
            <a:headEnd type="none" w="sm" len="sm"/>
            <a:tailEnd type="none" w="sm" len="sm"/>
          </a:ln>
        </p:spPr>
        <p:txBody>
          <a:bodyPr wrap="square">
            <a:spAutoFit/>
          </a:bodyPr>
          <a:lstStyle/>
          <a:p>
            <a:pPr algn="ctr" rtl="1" eaLnBrk="1" hangingPunct="1">
              <a:lnSpc>
                <a:spcPct val="120000"/>
              </a:lnSpc>
            </a:pPr>
            <a:r>
              <a:rPr lang="ar-SA" altLang="en-US" sz="5400" b="1" dirty="0"/>
              <a:t>سى إنومين سى إفلو غومين سى إفخارستومين كيريى كى ذى أو ميطا سو أوثيئوس إيمون. </a:t>
            </a:r>
            <a:endParaRPr lang="en-US" altLang="en-US" sz="5400" b="1" dirty="0"/>
          </a:p>
        </p:txBody>
      </p:sp>
      <p:sp>
        <p:nvSpPr>
          <p:cNvPr id="11" name="Line 8"/>
          <p:cNvSpPr>
            <a:spLocks noChangeShapeType="1"/>
          </p:cNvSpPr>
          <p:nvPr/>
        </p:nvSpPr>
        <p:spPr bwMode="auto">
          <a:xfrm>
            <a:off x="6322423" y="1371600"/>
            <a:ext cx="0" cy="3598862"/>
          </a:xfrm>
          <a:prstGeom prst="line">
            <a:avLst/>
          </a:prstGeom>
          <a:noFill/>
          <a:ln w="38100">
            <a:solidFill>
              <a:srgbClr val="CCFFFF"/>
            </a:solidFill>
            <a:round/>
            <a:headEnd type="none" w="sm" len="sm"/>
            <a:tailEnd type="none" w="sm" len="sm"/>
          </a:ln>
        </p:spPr>
        <p:txBody>
          <a:bodyPr wrap="none"/>
          <a:lstStyle/>
          <a:p>
            <a:pPr eaLnBrk="1" hangingPunct="1">
              <a:defRPr/>
            </a:pP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1819177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78635" y="428630"/>
            <a:ext cx="11272839" cy="3228974"/>
          </a:xfrm>
          <a:prstGeom prst="rect">
            <a:avLst/>
          </a:prstGeom>
          <a:noFill/>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rtl="1"/>
            <a:r>
              <a:rPr lang="ar-EG" sz="5400" b="1" dirty="0">
                <a:solidFill>
                  <a:srgbClr val="FF0000"/>
                </a:solidFill>
                <a:latin typeface="Yousef  bkw Circle mhairy" panose="02000000000000000000" pitchFamily="2" charset="-78"/>
                <a:cs typeface="Yousef  bkw Circle mhairy" panose="02000000000000000000" pitchFamily="2" charset="-78"/>
              </a:rPr>
              <a:t>الكاهن: </a:t>
            </a:r>
            <a:r>
              <a:rPr lang="ar-EG" altLang="ar-EG" sz="5400" b="1" dirty="0"/>
              <a:t>فيما نُحيي ذكري آلامه المخلصة، وقيامته من بين الأموات، وصعوده إلي السموات، وجلوسه عن يمينك أيها الآب، منتظرين مجيئه الثاني في مجده العظيم نُقدمُ لك هذه الذبيحة المحيية، شاكرين في كل حال.</a:t>
            </a:r>
            <a:endParaRPr lang="en-US" altLang="ar-EG" sz="5400" b="1" dirty="0"/>
          </a:p>
        </p:txBody>
      </p:sp>
      <p:sp>
        <p:nvSpPr>
          <p:cNvPr id="5" name="Rectangle 2"/>
          <p:cNvSpPr txBox="1">
            <a:spLocks noChangeArrowheads="1"/>
          </p:cNvSpPr>
          <p:nvPr/>
        </p:nvSpPr>
        <p:spPr>
          <a:xfrm>
            <a:off x="285749" y="3843341"/>
            <a:ext cx="11658603" cy="1057276"/>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r>
              <a:rPr lang="ar-EG" sz="5400" b="1" dirty="0">
                <a:solidFill>
                  <a:srgbClr val="FF0000"/>
                </a:solidFill>
                <a:latin typeface="Yousef  bkw Circle mhairy" panose="02000000000000000000" pitchFamily="2" charset="-78"/>
                <a:cs typeface="Yousef  bkw Circle mhairy" panose="02000000000000000000" pitchFamily="2" charset="-78"/>
              </a:rPr>
              <a:t>الشمَّاس: </a:t>
            </a:r>
            <a:r>
              <a:rPr lang="ar-EG" altLang="ar-EG" sz="5400" b="1" dirty="0"/>
              <a:t>اسجدوا لله ضارعين وخاشعين.</a:t>
            </a:r>
            <a:endParaRPr lang="en-US" altLang="ar-EG" sz="5400" b="1" dirty="0"/>
          </a:p>
        </p:txBody>
      </p:sp>
      <p:sp>
        <p:nvSpPr>
          <p:cNvPr id="4" name="Rectangle 2"/>
          <p:cNvSpPr txBox="1">
            <a:spLocks noChangeArrowheads="1"/>
          </p:cNvSpPr>
          <p:nvPr/>
        </p:nvSpPr>
        <p:spPr>
          <a:xfrm>
            <a:off x="285749" y="5500699"/>
            <a:ext cx="11658603" cy="1057276"/>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r>
              <a:rPr lang="ar-EG" sz="5400" b="1" dirty="0">
                <a:solidFill>
                  <a:srgbClr val="FF0000"/>
                </a:solidFill>
                <a:latin typeface="Yousef  bkw Circle mhairy" panose="02000000000000000000" pitchFamily="2" charset="-78"/>
                <a:cs typeface="Yousef  bkw Circle mhairy" panose="02000000000000000000" pitchFamily="2" charset="-78"/>
              </a:rPr>
              <a:t>الشعب: </a:t>
            </a:r>
            <a:r>
              <a:rPr lang="ar-EG" altLang="ar-EG" sz="5400" b="1" dirty="0"/>
              <a:t>نُسبحُك، نُباركُك، نخدُمُك ياربُ، ونسجدُ لك.</a:t>
            </a:r>
            <a:endParaRPr lang="en-US" altLang="ar-EG" sz="5400" b="1" dirty="0"/>
          </a:p>
        </p:txBody>
      </p:sp>
    </p:spTree>
    <p:extLst>
      <p:ext uri="{BB962C8B-B14F-4D97-AF65-F5344CB8AC3E}">
        <p14:creationId xmlns:p14="http://schemas.microsoft.com/office/powerpoint/2010/main" val="405776802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285751" y="628650"/>
            <a:ext cx="11465720" cy="417195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rtl="1"/>
            <a:r>
              <a:rPr lang="ar-EG" sz="5400" b="1" dirty="0">
                <a:solidFill>
                  <a:srgbClr val="FF0000"/>
                </a:solidFill>
                <a:latin typeface="Yousef  bkw Circle mhairy" panose="02000000000000000000" pitchFamily="2" charset="-78"/>
                <a:cs typeface="Yousef  bkw Circle mhairy" panose="02000000000000000000" pitchFamily="2" charset="-78"/>
              </a:rPr>
              <a:t>الكاهن: </a:t>
            </a:r>
            <a:r>
              <a:rPr lang="ar-EG" altLang="ar-EG" sz="5400" b="1" dirty="0"/>
              <a:t>نسجدُ لك أيها الربُ إلهُنا، نحن خدامك الخطأة غير المستحقين، ونسألك أن يحل روحُك القدوس علينا ليُطهرنا، وعلى هذه القرابين ليحولها، ويجعلها أسراراً مقدسةً لقديسيك، فيصيرَ هذا الخبزُ جسدَ ربنا وإلهنا ومخلصنا يسوع المسيح، غفراناً للخطايا وحياةً أبديةً لمن يتناوله.</a:t>
            </a:r>
            <a:endParaRPr lang="en-US" altLang="ar-EG" sz="5400" b="1" dirty="0"/>
          </a:p>
        </p:txBody>
      </p:sp>
      <p:sp>
        <p:nvSpPr>
          <p:cNvPr id="5" name="Rectangle 2"/>
          <p:cNvSpPr txBox="1">
            <a:spLocks noChangeArrowheads="1"/>
          </p:cNvSpPr>
          <p:nvPr/>
        </p:nvSpPr>
        <p:spPr>
          <a:xfrm>
            <a:off x="285749" y="5357819"/>
            <a:ext cx="11658603" cy="120014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r>
              <a:rPr lang="ar-EG" sz="5400" b="1" dirty="0">
                <a:solidFill>
                  <a:srgbClr val="FF0000"/>
                </a:solidFill>
                <a:latin typeface="Yousef  bkw Circle mhairy" panose="02000000000000000000" pitchFamily="2" charset="-78"/>
                <a:cs typeface="Yousef  bkw Circle mhairy" panose="02000000000000000000" pitchFamily="2" charset="-78"/>
              </a:rPr>
              <a:t>الشعب: </a:t>
            </a:r>
            <a:r>
              <a:rPr lang="ar-EG" altLang="ar-EG" sz="5400" b="1" dirty="0"/>
              <a:t>نؤمن.</a:t>
            </a:r>
            <a:endParaRPr lang="en-US" altLang="ar-EG" sz="5400" b="1" dirty="0"/>
          </a:p>
        </p:txBody>
      </p:sp>
    </p:spTree>
    <p:extLst>
      <p:ext uri="{BB962C8B-B14F-4D97-AF65-F5344CB8AC3E}">
        <p14:creationId xmlns:p14="http://schemas.microsoft.com/office/powerpoint/2010/main" val="365808260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543428" y="628650"/>
            <a:ext cx="7208045" cy="394335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rtl="1"/>
            <a:r>
              <a:rPr lang="ar-EG" sz="5400" b="1" dirty="0">
                <a:solidFill>
                  <a:srgbClr val="FF0000"/>
                </a:solidFill>
                <a:latin typeface="Yousef  bkw Circle mhairy" panose="02000000000000000000" pitchFamily="2" charset="-78"/>
                <a:cs typeface="Yousef  bkw Circle mhairy" panose="02000000000000000000" pitchFamily="2" charset="-78"/>
              </a:rPr>
              <a:t>الكاهن: </a:t>
            </a:r>
            <a:r>
              <a:rPr lang="ar-EG" altLang="ar-EG" sz="5400" b="1" dirty="0"/>
              <a:t>وتصير هذه الكأسُ دم ربنا وإلهنا ومخلصنا يسوع المسيح، دم العهد الجديد غفراناً للخطايا وحياةً أبديةً لمن يتناوله.</a:t>
            </a:r>
            <a:endParaRPr lang="en-US" altLang="ar-EG" sz="5400" b="1" dirty="0"/>
          </a:p>
        </p:txBody>
      </p:sp>
      <p:sp>
        <p:nvSpPr>
          <p:cNvPr id="5" name="Rectangle 2"/>
          <p:cNvSpPr txBox="1">
            <a:spLocks noChangeArrowheads="1"/>
          </p:cNvSpPr>
          <p:nvPr/>
        </p:nvSpPr>
        <p:spPr>
          <a:xfrm>
            <a:off x="285749" y="5357819"/>
            <a:ext cx="11658603" cy="120014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r>
              <a:rPr lang="ar-EG" sz="5400" b="1" dirty="0">
                <a:solidFill>
                  <a:srgbClr val="FF0000"/>
                </a:solidFill>
                <a:latin typeface="Yousef  bkw Circle mhairy" panose="02000000000000000000" pitchFamily="2" charset="-78"/>
                <a:cs typeface="Yousef  bkw Circle mhairy" panose="02000000000000000000" pitchFamily="2" charset="-78"/>
              </a:rPr>
              <a:t>الشعب: </a:t>
            </a:r>
            <a:r>
              <a:rPr lang="ar-EG" altLang="ar-EG" sz="5400" b="1" dirty="0"/>
              <a:t>آمين يارب ارحم، يارب ارحم، يارب ارحم.</a:t>
            </a:r>
            <a:endParaRPr lang="en-US" altLang="ar-EG" sz="5400" b="1" dirty="0"/>
          </a:p>
        </p:txBody>
      </p:sp>
      <p:pic>
        <p:nvPicPr>
          <p:cNvPr id="4" name="Picture 3" descr="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751" y="1028700"/>
            <a:ext cx="4057068" cy="39433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202761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285751" y="2350294"/>
            <a:ext cx="11465720" cy="212883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rtl="1"/>
            <a:r>
              <a:rPr lang="ar-EG" sz="5400" b="1" dirty="0">
                <a:solidFill>
                  <a:srgbClr val="FF0000"/>
                </a:solidFill>
                <a:latin typeface="Yousef  bkw Circle mhairy" panose="02000000000000000000" pitchFamily="2" charset="-78"/>
                <a:cs typeface="Yousef  bkw Circle mhairy" panose="02000000000000000000" pitchFamily="2" charset="-78"/>
              </a:rPr>
              <a:t>الكاهن: </a:t>
            </a:r>
            <a:r>
              <a:rPr lang="ar-EG" sz="5400" b="1" dirty="0"/>
              <a:t>نسألك يا محب البشر امنح السلام لكنيستك الواحدة المقدسة، الجامعة، الرسولية. </a:t>
            </a:r>
            <a:endParaRPr lang="en-US" altLang="ar-EG" sz="5400" b="1" dirty="0"/>
          </a:p>
        </p:txBody>
      </p:sp>
      <p:sp>
        <p:nvSpPr>
          <p:cNvPr id="5" name="Rectangle 2"/>
          <p:cNvSpPr txBox="1">
            <a:spLocks noChangeArrowheads="1"/>
          </p:cNvSpPr>
          <p:nvPr/>
        </p:nvSpPr>
        <p:spPr>
          <a:xfrm>
            <a:off x="285749" y="5200656"/>
            <a:ext cx="11658603" cy="120014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r>
              <a:rPr lang="ar-EG" sz="5400" b="1" dirty="0">
                <a:solidFill>
                  <a:srgbClr val="FF0000"/>
                </a:solidFill>
                <a:latin typeface="Yousef  bkw Circle mhairy" panose="02000000000000000000" pitchFamily="2" charset="-78"/>
                <a:cs typeface="Yousef  bkw Circle mhairy" panose="02000000000000000000" pitchFamily="2" charset="-78"/>
              </a:rPr>
              <a:t>الشعب: </a:t>
            </a:r>
            <a:r>
              <a:rPr lang="ar-EG" sz="5400" b="1" dirty="0"/>
              <a:t>يارب ارحم</a:t>
            </a:r>
            <a:r>
              <a:rPr lang="ar-EG" altLang="ar-EG" sz="5400" b="1" dirty="0"/>
              <a:t>.</a:t>
            </a:r>
            <a:endParaRPr lang="en-US" altLang="ar-EG" sz="5400" b="1" dirty="0"/>
          </a:p>
        </p:txBody>
      </p:sp>
      <p:sp>
        <p:nvSpPr>
          <p:cNvPr id="4" name="WordArt 3"/>
          <p:cNvSpPr>
            <a:spLocks noChangeArrowheads="1" noChangeShapeType="1" noTextEdit="1"/>
          </p:cNvSpPr>
          <p:nvPr/>
        </p:nvSpPr>
        <p:spPr bwMode="auto">
          <a:xfrm>
            <a:off x="2043112" y="260353"/>
            <a:ext cx="8072437" cy="13684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rtl="1"/>
            <a:r>
              <a:rPr lang="ar-EG" sz="5400" b="1" kern="10" dirty="0">
                <a:latin typeface="Yousef  bkw Circle mhairy" panose="02000000000000000000" pitchFamily="2" charset="-78"/>
                <a:cs typeface="Yousef  bkw Circle mhairy" panose="02000000000000000000" pitchFamily="2" charset="-78"/>
              </a:rPr>
              <a:t>ابتهالات لأجل الأحياء والأموات </a:t>
            </a:r>
          </a:p>
        </p:txBody>
      </p:sp>
    </p:spTree>
    <p:extLst>
      <p:ext uri="{BB962C8B-B14F-4D97-AF65-F5344CB8AC3E}">
        <p14:creationId xmlns:p14="http://schemas.microsoft.com/office/powerpoint/2010/main" val="347812213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285751" y="1243013"/>
            <a:ext cx="11465720" cy="3571874"/>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rtl="1"/>
            <a:r>
              <a:rPr lang="ar-EG" sz="5400" b="1" dirty="0">
                <a:solidFill>
                  <a:srgbClr val="FF0000"/>
                </a:solidFill>
                <a:latin typeface="Yousef  bkw Circle mhairy" panose="02000000000000000000" pitchFamily="2" charset="-78"/>
                <a:cs typeface="Yousef  bkw Circle mhairy" panose="02000000000000000000" pitchFamily="2" charset="-78"/>
              </a:rPr>
              <a:t>الكاهن: </a:t>
            </a:r>
            <a:r>
              <a:rPr lang="ar-EG" sz="5400" b="1" dirty="0"/>
              <a:t>اذكر يارب عظيم الأحبار البابا فرنسيس وبطريركنا المكرم الأنبا إبراهيم وشريكهما في الخدمة الرسولية الأنبا باخوم وسائر الأساقفة ليرعوا شعبك بسلام.</a:t>
            </a:r>
            <a:endParaRPr lang="en-US" altLang="ar-EG" sz="5400" b="1" dirty="0"/>
          </a:p>
        </p:txBody>
      </p:sp>
      <p:sp>
        <p:nvSpPr>
          <p:cNvPr id="5" name="Rectangle 2"/>
          <p:cNvSpPr txBox="1">
            <a:spLocks noChangeArrowheads="1"/>
          </p:cNvSpPr>
          <p:nvPr/>
        </p:nvSpPr>
        <p:spPr>
          <a:xfrm>
            <a:off x="533397" y="5014912"/>
            <a:ext cx="11658603" cy="120014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r>
              <a:rPr lang="ar-EG" sz="5400" b="1" dirty="0">
                <a:solidFill>
                  <a:srgbClr val="FF0000"/>
                </a:solidFill>
                <a:latin typeface="Yousef  bkw Circle mhairy" panose="02000000000000000000" pitchFamily="2" charset="-78"/>
                <a:cs typeface="Yousef  bkw Circle mhairy" panose="02000000000000000000" pitchFamily="2" charset="-78"/>
              </a:rPr>
              <a:t>الشعب: </a:t>
            </a:r>
            <a:r>
              <a:rPr lang="ar-EG" sz="5400" b="1" dirty="0" err="1"/>
              <a:t>كيرياليسون</a:t>
            </a:r>
            <a:r>
              <a:rPr lang="ar-EG" altLang="ar-EG" sz="5400" b="1" dirty="0"/>
              <a:t>.</a:t>
            </a:r>
            <a:endParaRPr lang="en-US" altLang="ar-EG" sz="5400" b="1" dirty="0"/>
          </a:p>
        </p:txBody>
      </p:sp>
    </p:spTree>
    <p:extLst>
      <p:ext uri="{BB962C8B-B14F-4D97-AF65-F5344CB8AC3E}">
        <p14:creationId xmlns:p14="http://schemas.microsoft.com/office/powerpoint/2010/main" val="1420774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285751" y="642938"/>
            <a:ext cx="11465720" cy="1714500"/>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rtl="1"/>
            <a:r>
              <a:rPr lang="ar-EG" sz="5400" b="1" dirty="0">
                <a:solidFill>
                  <a:srgbClr val="FF0000"/>
                </a:solidFill>
                <a:latin typeface="Yousef  bkw Circle mhairy" panose="02000000000000000000" pitchFamily="2" charset="-78"/>
                <a:cs typeface="Yousef  bkw Circle mhairy" panose="02000000000000000000" pitchFamily="2" charset="-78"/>
              </a:rPr>
              <a:t>الكاهن:</a:t>
            </a:r>
            <a:r>
              <a:rPr lang="ar-EG" altLang="ar-EG" sz="5400" b="1" dirty="0"/>
              <a:t> اذكر يارب القمامصة والكهنة والشمامسة ليعلموا كلمة الحق باستقامة</a:t>
            </a:r>
            <a:endParaRPr lang="en-US" altLang="ar-EG" sz="5400" b="1" dirty="0"/>
          </a:p>
        </p:txBody>
      </p:sp>
      <p:sp>
        <p:nvSpPr>
          <p:cNvPr id="5" name="Rectangle 2"/>
          <p:cNvSpPr txBox="1">
            <a:spLocks noChangeArrowheads="1"/>
          </p:cNvSpPr>
          <p:nvPr/>
        </p:nvSpPr>
        <p:spPr>
          <a:xfrm>
            <a:off x="285751" y="2357444"/>
            <a:ext cx="11465720" cy="120014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r>
              <a:rPr lang="ar-EG" sz="5400" b="1" dirty="0">
                <a:solidFill>
                  <a:srgbClr val="FF0000"/>
                </a:solidFill>
                <a:latin typeface="Yousef  bkw Circle mhairy" panose="02000000000000000000" pitchFamily="2" charset="-78"/>
                <a:cs typeface="Yousef  bkw Circle mhairy" panose="02000000000000000000" pitchFamily="2" charset="-78"/>
              </a:rPr>
              <a:t>الشعب: </a:t>
            </a:r>
            <a:r>
              <a:rPr lang="ar-EG" sz="5400" b="1" dirty="0"/>
              <a:t>يارب ارحم</a:t>
            </a:r>
            <a:r>
              <a:rPr lang="ar-EG" altLang="ar-EG" sz="5400" b="1" dirty="0"/>
              <a:t>.</a:t>
            </a:r>
            <a:endParaRPr lang="en-US" altLang="ar-EG" sz="5400" b="1" dirty="0"/>
          </a:p>
        </p:txBody>
      </p:sp>
      <p:sp>
        <p:nvSpPr>
          <p:cNvPr id="4" name="Rectangle 2"/>
          <p:cNvSpPr txBox="1">
            <a:spLocks noChangeArrowheads="1"/>
          </p:cNvSpPr>
          <p:nvPr/>
        </p:nvSpPr>
        <p:spPr>
          <a:xfrm>
            <a:off x="157161" y="3557587"/>
            <a:ext cx="11815763" cy="1714500"/>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ar-EG" sz="5400" b="1" dirty="0">
                <a:solidFill>
                  <a:srgbClr val="FF0000"/>
                </a:solidFill>
                <a:latin typeface="Yousef  bkw Circle mhairy" panose="02000000000000000000" pitchFamily="2" charset="-78"/>
                <a:cs typeface="Yousef  bkw Circle mhairy" panose="02000000000000000000" pitchFamily="2" charset="-78"/>
              </a:rPr>
              <a:t>الكاهن:</a:t>
            </a:r>
            <a:r>
              <a:rPr lang="ar-EG" altLang="ar-EG" sz="5400" b="1" dirty="0"/>
              <a:t> اذكر يارب الرهبان والراهبات والذين يكرسون حياتهم لخدمتك ثبتهم في النسك والقداسة </a:t>
            </a:r>
            <a:br>
              <a:rPr lang="ar-EG" altLang="ar-EG" sz="5400" b="1" dirty="0"/>
            </a:br>
            <a:endParaRPr lang="en-US" altLang="ar-EG" sz="5400" b="1" dirty="0"/>
          </a:p>
        </p:txBody>
      </p:sp>
      <p:sp>
        <p:nvSpPr>
          <p:cNvPr id="6" name="Rectangle 2"/>
          <p:cNvSpPr txBox="1">
            <a:spLocks noChangeArrowheads="1"/>
          </p:cNvSpPr>
          <p:nvPr/>
        </p:nvSpPr>
        <p:spPr>
          <a:xfrm>
            <a:off x="3357566" y="5657857"/>
            <a:ext cx="6143625" cy="120014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r>
              <a:rPr lang="ar-EG" sz="5400" b="1" dirty="0">
                <a:solidFill>
                  <a:srgbClr val="FF0000"/>
                </a:solidFill>
                <a:latin typeface="Yousef  bkw Circle mhairy" panose="02000000000000000000" pitchFamily="2" charset="-78"/>
                <a:cs typeface="Yousef  bkw Circle mhairy" panose="02000000000000000000" pitchFamily="2" charset="-78"/>
              </a:rPr>
              <a:t>الشعب: </a:t>
            </a:r>
            <a:r>
              <a:rPr lang="ar-EG" sz="5400" b="1" dirty="0" err="1"/>
              <a:t>كيرياليسون</a:t>
            </a:r>
            <a:endParaRPr lang="en-US" altLang="ar-EG" sz="5400" b="1" dirty="0"/>
          </a:p>
        </p:txBody>
      </p:sp>
    </p:spTree>
    <p:extLst>
      <p:ext uri="{BB962C8B-B14F-4D97-AF65-F5344CB8AC3E}">
        <p14:creationId xmlns:p14="http://schemas.microsoft.com/office/powerpoint/2010/main" val="317450909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285751" y="642938"/>
            <a:ext cx="11465720" cy="1714500"/>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rtl="1"/>
            <a:r>
              <a:rPr lang="ar-EG" sz="5400" b="1" dirty="0">
                <a:solidFill>
                  <a:srgbClr val="FF0000"/>
                </a:solidFill>
                <a:latin typeface="Yousef  bkw Circle mhairy" panose="02000000000000000000" pitchFamily="2" charset="-78"/>
                <a:cs typeface="Yousef  bkw Circle mhairy" panose="02000000000000000000" pitchFamily="2" charset="-78"/>
              </a:rPr>
              <a:t>الكاهن: </a:t>
            </a:r>
            <a:r>
              <a:rPr lang="ar-EG" sz="5400" b="1" dirty="0"/>
              <a:t>اذكر يارب مدينتنا هذه وبلادنا المصرية المباركة وكل بلاد العالم احفظها في سلام وأمان.</a:t>
            </a:r>
            <a:endParaRPr lang="en-US" altLang="ar-EG" sz="5400" b="1" dirty="0"/>
          </a:p>
        </p:txBody>
      </p:sp>
      <p:sp>
        <p:nvSpPr>
          <p:cNvPr id="5" name="Rectangle 2"/>
          <p:cNvSpPr txBox="1">
            <a:spLocks noChangeArrowheads="1"/>
          </p:cNvSpPr>
          <p:nvPr/>
        </p:nvSpPr>
        <p:spPr>
          <a:xfrm>
            <a:off x="285751" y="2357444"/>
            <a:ext cx="11465720" cy="120014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r>
              <a:rPr lang="ar-EG" sz="5400" b="1" dirty="0">
                <a:solidFill>
                  <a:srgbClr val="FF0000"/>
                </a:solidFill>
                <a:latin typeface="Yousef  bkw Circle mhairy" panose="02000000000000000000" pitchFamily="2" charset="-78"/>
                <a:cs typeface="Yousef  bkw Circle mhairy" panose="02000000000000000000" pitchFamily="2" charset="-78"/>
              </a:rPr>
              <a:t>الشعب: </a:t>
            </a:r>
            <a:r>
              <a:rPr lang="ar-EG" sz="5400" b="1" dirty="0"/>
              <a:t>يارب ارحم</a:t>
            </a:r>
            <a:r>
              <a:rPr lang="ar-EG" altLang="ar-EG" sz="5400" b="1" dirty="0"/>
              <a:t>.</a:t>
            </a:r>
            <a:endParaRPr lang="en-US" altLang="ar-EG" sz="5400" b="1" dirty="0"/>
          </a:p>
        </p:txBody>
      </p:sp>
      <p:sp>
        <p:nvSpPr>
          <p:cNvPr id="4" name="Rectangle 2"/>
          <p:cNvSpPr txBox="1">
            <a:spLocks noChangeArrowheads="1"/>
          </p:cNvSpPr>
          <p:nvPr/>
        </p:nvSpPr>
        <p:spPr>
          <a:xfrm>
            <a:off x="157161" y="3557587"/>
            <a:ext cx="11815763" cy="1714500"/>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rtl="1"/>
            <a:r>
              <a:rPr lang="ar-EG" sz="5400" b="1" dirty="0">
                <a:solidFill>
                  <a:srgbClr val="FF0000"/>
                </a:solidFill>
                <a:latin typeface="Yousef  bkw Circle mhairy" panose="02000000000000000000" pitchFamily="2" charset="-78"/>
                <a:cs typeface="Yousef  bkw Circle mhairy" panose="02000000000000000000" pitchFamily="2" charset="-78"/>
              </a:rPr>
              <a:t>الكاهن: </a:t>
            </a:r>
            <a:r>
              <a:rPr lang="ar-EG" sz="5400" b="1" dirty="0"/>
              <a:t>اذكر يارب , القائمين بشئون وطننا رئيس </a:t>
            </a:r>
            <a:r>
              <a:rPr lang="ar-EG" sz="5400" b="1" dirty="0" err="1"/>
              <a:t>الجمهوريه</a:t>
            </a:r>
            <a:r>
              <a:rPr lang="ar-EG" sz="5400" b="1" dirty="0"/>
              <a:t> و الوزراء والقيادات والجنود وكل من يحمل أمانة المسؤولية وفقهم في كل عمل صالح.</a:t>
            </a:r>
            <a:endParaRPr lang="en-US" altLang="ar-EG" sz="5400" b="1" dirty="0"/>
          </a:p>
        </p:txBody>
      </p:sp>
      <p:sp>
        <p:nvSpPr>
          <p:cNvPr id="6" name="Rectangle 2"/>
          <p:cNvSpPr txBox="1">
            <a:spLocks noChangeArrowheads="1"/>
          </p:cNvSpPr>
          <p:nvPr/>
        </p:nvSpPr>
        <p:spPr>
          <a:xfrm>
            <a:off x="3357566" y="5657857"/>
            <a:ext cx="6143625" cy="120014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r>
              <a:rPr lang="ar-EG" sz="5400" b="1" dirty="0">
                <a:solidFill>
                  <a:srgbClr val="FF0000"/>
                </a:solidFill>
                <a:latin typeface="Yousef  bkw Circle mhairy" panose="02000000000000000000" pitchFamily="2" charset="-78"/>
                <a:cs typeface="Yousef  bkw Circle mhairy" panose="02000000000000000000" pitchFamily="2" charset="-78"/>
              </a:rPr>
              <a:t>الشعب: </a:t>
            </a:r>
            <a:r>
              <a:rPr lang="ar-EG" sz="5400" b="1" dirty="0" err="1"/>
              <a:t>كيرياليسون</a:t>
            </a:r>
            <a:endParaRPr lang="en-US" altLang="ar-EG" sz="5400" b="1" dirty="0"/>
          </a:p>
        </p:txBody>
      </p:sp>
    </p:spTree>
    <p:extLst>
      <p:ext uri="{BB962C8B-B14F-4D97-AF65-F5344CB8AC3E}">
        <p14:creationId xmlns:p14="http://schemas.microsoft.com/office/powerpoint/2010/main" val="317450909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285751" y="642938"/>
            <a:ext cx="11465720" cy="1714500"/>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rtl="1"/>
            <a:r>
              <a:rPr lang="ar-EG" sz="5400" b="1" dirty="0">
                <a:solidFill>
                  <a:srgbClr val="FF0000"/>
                </a:solidFill>
                <a:latin typeface="Yousef  bkw Circle mhairy" panose="02000000000000000000" pitchFamily="2" charset="-78"/>
                <a:cs typeface="Yousef  bkw Circle mhairy" panose="02000000000000000000" pitchFamily="2" charset="-78"/>
              </a:rPr>
              <a:t>الكاهن: </a:t>
            </a:r>
            <a:r>
              <a:rPr lang="ar-EG" sz="5400" b="1" dirty="0"/>
              <a:t>اذكر يارب القمامصة والكهنة والشمامسة ليعلموا كلمة الحق باستقامة</a:t>
            </a:r>
            <a:endParaRPr lang="en-US" altLang="ar-EG" sz="5400" b="1" dirty="0"/>
          </a:p>
        </p:txBody>
      </p:sp>
      <p:sp>
        <p:nvSpPr>
          <p:cNvPr id="5" name="Rectangle 2"/>
          <p:cNvSpPr txBox="1">
            <a:spLocks noChangeArrowheads="1"/>
          </p:cNvSpPr>
          <p:nvPr/>
        </p:nvSpPr>
        <p:spPr>
          <a:xfrm>
            <a:off x="285751" y="2357444"/>
            <a:ext cx="11465720" cy="120014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r>
              <a:rPr lang="ar-EG" sz="5400" b="1" dirty="0">
                <a:solidFill>
                  <a:srgbClr val="FF0000"/>
                </a:solidFill>
                <a:latin typeface="Yousef  bkw Circle mhairy" panose="02000000000000000000" pitchFamily="2" charset="-78"/>
                <a:cs typeface="Yousef  bkw Circle mhairy" panose="02000000000000000000" pitchFamily="2" charset="-78"/>
              </a:rPr>
              <a:t>الشعب: </a:t>
            </a:r>
            <a:r>
              <a:rPr lang="ar-EG" sz="5400" b="1" dirty="0"/>
              <a:t>يارب ارحم</a:t>
            </a:r>
            <a:r>
              <a:rPr lang="ar-EG" altLang="ar-EG" sz="5400" b="1" dirty="0"/>
              <a:t>.</a:t>
            </a:r>
            <a:endParaRPr lang="en-US" altLang="ar-EG" sz="5400" b="1" dirty="0"/>
          </a:p>
        </p:txBody>
      </p:sp>
      <p:sp>
        <p:nvSpPr>
          <p:cNvPr id="4" name="Rectangle 2"/>
          <p:cNvSpPr txBox="1">
            <a:spLocks noChangeArrowheads="1"/>
          </p:cNvSpPr>
          <p:nvPr/>
        </p:nvSpPr>
        <p:spPr>
          <a:xfrm>
            <a:off x="157163" y="3657599"/>
            <a:ext cx="11465720" cy="1714500"/>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rtl="1"/>
            <a:r>
              <a:rPr lang="ar-EG" sz="5400" b="1" dirty="0">
                <a:solidFill>
                  <a:srgbClr val="FF0000"/>
                </a:solidFill>
                <a:latin typeface="Yousef  bkw Circle mhairy" panose="02000000000000000000" pitchFamily="2" charset="-78"/>
                <a:cs typeface="Yousef  bkw Circle mhairy" panose="02000000000000000000" pitchFamily="2" charset="-78"/>
              </a:rPr>
              <a:t>الكاهن: </a:t>
            </a:r>
            <a:r>
              <a:rPr lang="ar-EG" sz="5400" b="1" dirty="0"/>
              <a:t>اذكر يارب الرهبان والراهبات والذين يكرسون حياتهم لخدمتك ثبتهم في النسك والقداسة </a:t>
            </a:r>
            <a:endParaRPr lang="en-US" altLang="ar-EG" sz="5400" b="1" dirty="0"/>
          </a:p>
        </p:txBody>
      </p:sp>
      <p:sp>
        <p:nvSpPr>
          <p:cNvPr id="6" name="Rectangle 2"/>
          <p:cNvSpPr txBox="1">
            <a:spLocks noChangeArrowheads="1"/>
          </p:cNvSpPr>
          <p:nvPr/>
        </p:nvSpPr>
        <p:spPr>
          <a:xfrm>
            <a:off x="404811" y="5414969"/>
            <a:ext cx="11346660" cy="120014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r>
              <a:rPr lang="ar-EG" sz="5400" b="1" dirty="0">
                <a:solidFill>
                  <a:srgbClr val="FF0000"/>
                </a:solidFill>
                <a:latin typeface="Yousef  bkw Circle mhairy" panose="02000000000000000000" pitchFamily="2" charset="-78"/>
                <a:cs typeface="Yousef  bkw Circle mhairy" panose="02000000000000000000" pitchFamily="2" charset="-78"/>
              </a:rPr>
              <a:t>الشعب: </a:t>
            </a:r>
            <a:r>
              <a:rPr lang="ar-EG" sz="5400" b="1" dirty="0" err="1"/>
              <a:t>كيرياليسون</a:t>
            </a:r>
            <a:endParaRPr lang="en-US" altLang="ar-EG" sz="5400" b="1" dirty="0"/>
          </a:p>
        </p:txBody>
      </p:sp>
    </p:spTree>
    <p:extLst>
      <p:ext uri="{BB962C8B-B14F-4D97-AF65-F5344CB8AC3E}">
        <p14:creationId xmlns:p14="http://schemas.microsoft.com/office/powerpoint/2010/main" val="374730241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3"/>
          <p:cNvSpPr txBox="1">
            <a:spLocks noChangeArrowheads="1"/>
          </p:cNvSpPr>
          <p:nvPr/>
        </p:nvSpPr>
        <p:spPr bwMode="auto">
          <a:xfrm>
            <a:off x="575733" y="3357566"/>
            <a:ext cx="10905067" cy="3545586"/>
          </a:xfrm>
          <a:prstGeom prst="rect">
            <a:avLst/>
          </a:prstGeom>
          <a:noFill/>
          <a:ln w="9525">
            <a:noFill/>
            <a:miter lim="800000"/>
            <a:headEnd/>
            <a:tailEnd/>
          </a:ln>
        </p:spPr>
        <p:txBody>
          <a:bodyPr>
            <a:spAutoFit/>
          </a:bodyPr>
          <a:lstStyle/>
          <a:p>
            <a:pPr marL="457200" indent="-457200" algn="ctr" rtl="1" fontAlgn="base">
              <a:lnSpc>
                <a:spcPct val="90000"/>
              </a:lnSpc>
              <a:spcBef>
                <a:spcPct val="50000"/>
              </a:spcBef>
              <a:spcAft>
                <a:spcPct val="0"/>
              </a:spcAft>
            </a:pPr>
            <a:r>
              <a:rPr lang="ar-SA" altLang="en-US" sz="4400" b="1" u="sng" dirty="0">
                <a:solidFill>
                  <a:srgbClr val="C00000"/>
                </a:solidFill>
              </a:rPr>
              <a:t>الكاهن</a:t>
            </a:r>
          </a:p>
          <a:p>
            <a:pPr marL="457200" indent="-457200" algn="ctr" rtl="1" fontAlgn="base">
              <a:lnSpc>
                <a:spcPct val="90000"/>
              </a:lnSpc>
              <a:spcBef>
                <a:spcPct val="50000"/>
              </a:spcBef>
              <a:spcAft>
                <a:spcPct val="0"/>
              </a:spcAft>
            </a:pPr>
            <a:r>
              <a:rPr lang="ar-EG" altLang="en-US" sz="4400" b="1" dirty="0">
                <a:latin typeface="Simplified Arabic"/>
                <a:ea typeface="Simplified Arabic"/>
                <a:cs typeface="Simplified Arabic"/>
              </a:rPr>
              <a:t>  </a:t>
            </a:r>
            <a:r>
              <a:rPr lang="ar-SA" altLang="en-US" sz="4400" b="1" dirty="0">
                <a:latin typeface="Simplified Arabic"/>
                <a:ea typeface="Simplified Arabic"/>
                <a:cs typeface="Simplified Arabic"/>
              </a:rPr>
              <a:t>السلام ل</a:t>
            </a:r>
            <a:r>
              <a:rPr lang="ar-EG" altLang="en-US" sz="4400" b="1" dirty="0">
                <a:latin typeface="Simplified Arabic"/>
                <a:ea typeface="Simplified Arabic"/>
                <a:cs typeface="Simplified Arabic"/>
              </a:rPr>
              <a:t>جميعِكم</a:t>
            </a:r>
            <a:r>
              <a:rPr lang="ar-SA" altLang="en-US" sz="4400" b="1" dirty="0">
                <a:latin typeface="Simplified Arabic"/>
                <a:ea typeface="Simplified Arabic"/>
                <a:cs typeface="Simplified Arabic"/>
              </a:rPr>
              <a:t>            إيرينــــي باســــــي</a:t>
            </a:r>
          </a:p>
          <a:p>
            <a:pPr marL="457200" indent="-457200" algn="ctr" rtl="1" fontAlgn="base">
              <a:lnSpc>
                <a:spcPct val="90000"/>
              </a:lnSpc>
              <a:spcBef>
                <a:spcPct val="50000"/>
              </a:spcBef>
              <a:spcAft>
                <a:spcPct val="0"/>
              </a:spcAft>
            </a:pPr>
            <a:r>
              <a:rPr lang="ar-SA" altLang="en-US" sz="4400" b="1" u="sng" dirty="0">
                <a:solidFill>
                  <a:srgbClr val="C00000"/>
                </a:solidFill>
                <a:latin typeface="Simplified Arabic"/>
                <a:ea typeface="Simplified Arabic"/>
                <a:cs typeface="Simplified Arabic"/>
              </a:rPr>
              <a:t>الشعب</a:t>
            </a:r>
          </a:p>
          <a:p>
            <a:pPr marL="457200" indent="-457200" algn="ctr" rtl="1" fontAlgn="base">
              <a:lnSpc>
                <a:spcPct val="90000"/>
              </a:lnSpc>
              <a:spcBef>
                <a:spcPct val="50000"/>
              </a:spcBef>
              <a:spcAft>
                <a:spcPct val="0"/>
              </a:spcAft>
            </a:pPr>
            <a:r>
              <a:rPr lang="ar-SA" altLang="en-US" sz="4400" b="1" dirty="0">
                <a:latin typeface="Simplified Arabic"/>
                <a:ea typeface="Simplified Arabic"/>
                <a:cs typeface="Simplified Arabic"/>
              </a:rPr>
              <a:t> </a:t>
            </a:r>
            <a:r>
              <a:rPr lang="ar-EG" altLang="en-US" sz="4400" b="1" dirty="0">
                <a:latin typeface="Simplified Arabic"/>
                <a:ea typeface="Simplified Arabic"/>
                <a:cs typeface="Simplified Arabic"/>
              </a:rPr>
              <a:t>   </a:t>
            </a:r>
            <a:r>
              <a:rPr lang="ar-SA" altLang="en-US" sz="4400" b="1" dirty="0">
                <a:latin typeface="Simplified Arabic"/>
                <a:ea typeface="Simplified Arabic"/>
                <a:cs typeface="Simplified Arabic"/>
              </a:rPr>
              <a:t>ولروحك أيض</a:t>
            </a:r>
            <a:r>
              <a:rPr lang="ar-EG" altLang="en-US" sz="4400" b="1" dirty="0">
                <a:latin typeface="Simplified Arabic"/>
                <a:ea typeface="Simplified Arabic"/>
                <a:cs typeface="Simplified Arabic"/>
              </a:rPr>
              <a:t>ً</a:t>
            </a:r>
            <a:r>
              <a:rPr lang="ar-SA" altLang="en-US" sz="4400" b="1" dirty="0">
                <a:latin typeface="Simplified Arabic"/>
                <a:ea typeface="Simplified Arabic"/>
                <a:cs typeface="Simplified Arabic"/>
              </a:rPr>
              <a:t>ا           </a:t>
            </a:r>
            <a:r>
              <a:rPr lang="ar-SA" altLang="en-US" sz="4400" b="1" dirty="0"/>
              <a:t>كـــيطو بنفماتــي سو</a:t>
            </a:r>
          </a:p>
        </p:txBody>
      </p:sp>
      <p:sp>
        <p:nvSpPr>
          <p:cNvPr id="17411" name="Line 6"/>
          <p:cNvSpPr>
            <a:spLocks noChangeShapeType="1"/>
          </p:cNvSpPr>
          <p:nvPr/>
        </p:nvSpPr>
        <p:spPr bwMode="auto">
          <a:xfrm>
            <a:off x="6197600" y="4191000"/>
            <a:ext cx="0" cy="719138"/>
          </a:xfrm>
          <a:prstGeom prst="line">
            <a:avLst/>
          </a:prstGeom>
          <a:noFill/>
          <a:ln w="38100">
            <a:solidFill>
              <a:srgbClr val="CCFFFF"/>
            </a:solidFill>
            <a:round/>
            <a:headEnd type="none" w="sm" len="sm"/>
            <a:tailEnd type="none" w="sm" len="sm"/>
          </a:ln>
        </p:spPr>
        <p:txBody>
          <a:bodyPr wrap="none"/>
          <a:lstStyle/>
          <a:p>
            <a:pPr algn="ctr" fontAlgn="base">
              <a:spcBef>
                <a:spcPct val="0"/>
              </a:spcBef>
              <a:spcAft>
                <a:spcPct val="0"/>
              </a:spcAft>
              <a:defRPr/>
            </a:pPr>
            <a:endParaRPr lang="en-US" sz="4400" dirty="0">
              <a:solidFill>
                <a:srgbClr val="000000"/>
              </a:solidFill>
              <a:effectLst>
                <a:outerShdw blurRad="38100" dist="38100" dir="2700000" algn="tl">
                  <a:srgbClr val="000000">
                    <a:alpha val="43137"/>
                  </a:srgbClr>
                </a:outerShdw>
              </a:effectLst>
            </a:endParaRPr>
          </a:p>
        </p:txBody>
      </p:sp>
      <p:sp>
        <p:nvSpPr>
          <p:cNvPr id="17412" name="Line 7"/>
          <p:cNvSpPr>
            <a:spLocks noChangeShapeType="1"/>
          </p:cNvSpPr>
          <p:nvPr/>
        </p:nvSpPr>
        <p:spPr bwMode="auto">
          <a:xfrm>
            <a:off x="6223000" y="5884872"/>
            <a:ext cx="0" cy="719137"/>
          </a:xfrm>
          <a:prstGeom prst="line">
            <a:avLst/>
          </a:prstGeom>
          <a:noFill/>
          <a:ln w="38100">
            <a:solidFill>
              <a:srgbClr val="CCFFFF"/>
            </a:solidFill>
            <a:round/>
            <a:headEnd type="none" w="sm" len="sm"/>
            <a:tailEnd type="none" w="sm" len="sm"/>
          </a:ln>
        </p:spPr>
        <p:txBody>
          <a:bodyPr wrap="none"/>
          <a:lstStyle/>
          <a:p>
            <a:pPr algn="ctr" fontAlgn="base">
              <a:spcBef>
                <a:spcPct val="0"/>
              </a:spcBef>
              <a:spcAft>
                <a:spcPct val="0"/>
              </a:spcAft>
              <a:defRPr/>
            </a:pPr>
            <a:endParaRPr lang="en-US" sz="4400" dirty="0">
              <a:solidFill>
                <a:srgbClr val="000000"/>
              </a:solidFill>
              <a:effectLst>
                <a:outerShdw blurRad="38100" dist="38100" dir="2700000" algn="tl">
                  <a:srgbClr val="000000">
                    <a:alpha val="43137"/>
                  </a:srgbClr>
                </a:outerShdw>
              </a:effectLst>
            </a:endParaRPr>
          </a:p>
        </p:txBody>
      </p:sp>
      <p:sp>
        <p:nvSpPr>
          <p:cNvPr id="16389" name="Text Box 10"/>
          <p:cNvSpPr txBox="1">
            <a:spLocks noChangeArrowheads="1"/>
          </p:cNvSpPr>
          <p:nvPr/>
        </p:nvSpPr>
        <p:spPr bwMode="auto">
          <a:xfrm>
            <a:off x="239190" y="0"/>
            <a:ext cx="11713633" cy="3545586"/>
          </a:xfrm>
          <a:prstGeom prst="rect">
            <a:avLst/>
          </a:prstGeom>
          <a:noFill/>
          <a:ln w="9525">
            <a:noFill/>
            <a:miter lim="800000"/>
            <a:headEnd/>
            <a:tailEnd/>
          </a:ln>
        </p:spPr>
        <p:txBody>
          <a:bodyPr>
            <a:spAutoFit/>
          </a:bodyPr>
          <a:lstStyle/>
          <a:p>
            <a:pPr marL="457200" indent="-457200" algn="ctr" rtl="1" fontAlgn="base">
              <a:lnSpc>
                <a:spcPct val="90000"/>
              </a:lnSpc>
              <a:spcBef>
                <a:spcPct val="50000"/>
              </a:spcBef>
              <a:spcAft>
                <a:spcPct val="0"/>
              </a:spcAft>
            </a:pPr>
            <a:r>
              <a:rPr lang="ar-SA" altLang="en-US" sz="4400" b="1" u="sng" dirty="0">
                <a:solidFill>
                  <a:srgbClr val="C00000"/>
                </a:solidFill>
              </a:rPr>
              <a:t>الكاهن</a:t>
            </a:r>
          </a:p>
          <a:p>
            <a:pPr marL="457200" indent="-457200" algn="ctr" rtl="1" fontAlgn="base">
              <a:lnSpc>
                <a:spcPct val="90000"/>
              </a:lnSpc>
              <a:spcBef>
                <a:spcPct val="50000"/>
              </a:spcBef>
              <a:spcAft>
                <a:spcPct val="0"/>
              </a:spcAft>
            </a:pPr>
            <a:r>
              <a:rPr lang="ar-SA" altLang="en-US" sz="4400" b="1" dirty="0"/>
              <a:t>  </a:t>
            </a:r>
            <a:r>
              <a:rPr lang="ar-EG" altLang="en-US" sz="4400" b="1" dirty="0"/>
              <a:t>    </a:t>
            </a:r>
            <a:r>
              <a:rPr lang="ar-EG" altLang="en-US" sz="4400" b="1" dirty="0">
                <a:latin typeface="Simplified Arabic"/>
                <a:ea typeface="Simplified Arabic"/>
                <a:cs typeface="Simplified Arabic"/>
              </a:rPr>
              <a:t>صلِّ                      اشليل</a:t>
            </a:r>
            <a:endParaRPr lang="ar-SA" altLang="en-US" sz="4400" b="1" dirty="0">
              <a:latin typeface="Simplified Arabic"/>
              <a:ea typeface="Simplified Arabic"/>
              <a:cs typeface="Simplified Arabic"/>
            </a:endParaRPr>
          </a:p>
          <a:p>
            <a:pPr marL="457200" indent="-457200" algn="ctr" rtl="1" fontAlgn="base">
              <a:lnSpc>
                <a:spcPct val="90000"/>
              </a:lnSpc>
              <a:spcBef>
                <a:spcPct val="50000"/>
              </a:spcBef>
              <a:spcAft>
                <a:spcPct val="0"/>
              </a:spcAft>
            </a:pPr>
            <a:r>
              <a:rPr lang="ar-SA" altLang="en-US" sz="4400" b="1" u="sng" dirty="0">
                <a:solidFill>
                  <a:srgbClr val="C00000"/>
                </a:solidFill>
                <a:latin typeface="Simplified Arabic"/>
                <a:ea typeface="Simplified Arabic"/>
                <a:cs typeface="Simplified Arabic"/>
              </a:rPr>
              <a:t>الشم</a:t>
            </a:r>
            <a:r>
              <a:rPr lang="ar-EG" altLang="en-US" sz="4400" b="1" u="sng" dirty="0">
                <a:solidFill>
                  <a:srgbClr val="C00000"/>
                </a:solidFill>
                <a:latin typeface="Simplified Arabic"/>
                <a:ea typeface="Simplified Arabic"/>
                <a:cs typeface="Simplified Arabic"/>
              </a:rPr>
              <a:t>ّ</a:t>
            </a:r>
            <a:r>
              <a:rPr lang="ar-SA" altLang="en-US" sz="4400" b="1" u="sng" dirty="0">
                <a:solidFill>
                  <a:srgbClr val="C00000"/>
                </a:solidFill>
                <a:latin typeface="Simplified Arabic"/>
                <a:ea typeface="Simplified Arabic"/>
                <a:cs typeface="Simplified Arabic"/>
              </a:rPr>
              <a:t>اس</a:t>
            </a:r>
          </a:p>
          <a:p>
            <a:pPr marL="457200" indent="-457200" algn="ctr" rtl="1" fontAlgn="base">
              <a:lnSpc>
                <a:spcPct val="90000"/>
              </a:lnSpc>
              <a:spcBef>
                <a:spcPct val="50000"/>
              </a:spcBef>
              <a:spcAft>
                <a:spcPct val="0"/>
              </a:spcAft>
            </a:pPr>
            <a:r>
              <a:rPr lang="ar-EG" altLang="en-US" sz="4400" b="1" dirty="0">
                <a:latin typeface="Simplified Arabic"/>
                <a:ea typeface="Simplified Arabic"/>
                <a:cs typeface="Simplified Arabic"/>
              </a:rPr>
              <a:t>       </a:t>
            </a:r>
            <a:r>
              <a:rPr lang="ar-SA" altLang="en-US" sz="4400" b="1" dirty="0">
                <a:latin typeface="Simplified Arabic"/>
                <a:ea typeface="Simplified Arabic"/>
                <a:cs typeface="Simplified Arabic"/>
              </a:rPr>
              <a:t> للصلاة قفوا</a:t>
            </a:r>
            <a:r>
              <a:rPr lang="ar-SA" altLang="en-US" sz="4400" b="1" dirty="0"/>
              <a:t>  </a:t>
            </a:r>
            <a:r>
              <a:rPr lang="ar-EG" altLang="en-US" sz="4400" b="1" dirty="0"/>
              <a:t> </a:t>
            </a:r>
            <a:r>
              <a:rPr lang="ar-SA" altLang="en-US" sz="4400" b="1" dirty="0"/>
              <a:t> </a:t>
            </a:r>
            <a:r>
              <a:rPr lang="ar-EG" altLang="en-US" sz="4400" b="1" dirty="0"/>
              <a:t>  </a:t>
            </a:r>
            <a:r>
              <a:rPr lang="ar-SA" altLang="en-US" sz="4400" b="1" dirty="0"/>
              <a:t>  أبي إبروس إفكي ستاثيتى</a:t>
            </a:r>
          </a:p>
        </p:txBody>
      </p:sp>
      <p:sp>
        <p:nvSpPr>
          <p:cNvPr id="17414" name="Line 11"/>
          <p:cNvSpPr>
            <a:spLocks noChangeShapeType="1"/>
          </p:cNvSpPr>
          <p:nvPr/>
        </p:nvSpPr>
        <p:spPr bwMode="auto">
          <a:xfrm>
            <a:off x="6197600" y="838200"/>
            <a:ext cx="0" cy="719138"/>
          </a:xfrm>
          <a:prstGeom prst="line">
            <a:avLst/>
          </a:prstGeom>
          <a:noFill/>
          <a:ln w="38100">
            <a:solidFill>
              <a:srgbClr val="CCFFFF"/>
            </a:solidFill>
            <a:round/>
            <a:headEnd type="none" w="sm" len="sm"/>
            <a:tailEnd type="none" w="sm" len="sm"/>
          </a:ln>
        </p:spPr>
        <p:txBody>
          <a:bodyPr wrap="none"/>
          <a:lstStyle/>
          <a:p>
            <a:pPr algn="ctr" fontAlgn="base">
              <a:spcBef>
                <a:spcPct val="0"/>
              </a:spcBef>
              <a:spcAft>
                <a:spcPct val="0"/>
              </a:spcAft>
              <a:defRPr/>
            </a:pPr>
            <a:endParaRPr lang="en-US" sz="4400" dirty="0">
              <a:solidFill>
                <a:srgbClr val="000000"/>
              </a:solidFill>
              <a:effectLst>
                <a:outerShdw blurRad="38100" dist="38100" dir="2700000" algn="tl">
                  <a:srgbClr val="000000">
                    <a:alpha val="43137"/>
                  </a:srgbClr>
                </a:outerShdw>
              </a:effectLst>
            </a:endParaRPr>
          </a:p>
        </p:txBody>
      </p:sp>
      <p:sp>
        <p:nvSpPr>
          <p:cNvPr id="17415" name="Line 12"/>
          <p:cNvSpPr>
            <a:spLocks noChangeShapeType="1"/>
          </p:cNvSpPr>
          <p:nvPr/>
        </p:nvSpPr>
        <p:spPr bwMode="auto">
          <a:xfrm>
            <a:off x="6223000" y="2527300"/>
            <a:ext cx="0" cy="719138"/>
          </a:xfrm>
          <a:prstGeom prst="line">
            <a:avLst/>
          </a:prstGeom>
          <a:noFill/>
          <a:ln w="38100">
            <a:solidFill>
              <a:srgbClr val="CCFFFF"/>
            </a:solidFill>
            <a:round/>
            <a:headEnd type="none" w="sm" len="sm"/>
            <a:tailEnd type="none" w="sm" len="sm"/>
          </a:ln>
        </p:spPr>
        <p:txBody>
          <a:bodyPr wrap="none"/>
          <a:lstStyle/>
          <a:p>
            <a:pPr algn="ctr" fontAlgn="base">
              <a:spcBef>
                <a:spcPct val="0"/>
              </a:spcBef>
              <a:spcAft>
                <a:spcPct val="0"/>
              </a:spcAft>
              <a:defRPr/>
            </a:pPr>
            <a:endParaRPr lang="en-US" sz="4400" dirty="0">
              <a:solidFill>
                <a:srgbClr val="000000"/>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614367" y="885830"/>
            <a:ext cx="10858500" cy="4900613"/>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rtl="1"/>
            <a:r>
              <a:rPr lang="ar-EG" sz="6000" b="1" dirty="0">
                <a:solidFill>
                  <a:srgbClr val="FF0000"/>
                </a:solidFill>
                <a:latin typeface="Yousef  bkw Circle mhairy" panose="02000000000000000000" pitchFamily="2" charset="-78"/>
                <a:cs typeface="Yousef  bkw Circle mhairy" panose="02000000000000000000" pitchFamily="2" charset="-78"/>
              </a:rPr>
              <a:t>الكاهن: </a:t>
            </a:r>
            <a:r>
              <a:rPr lang="ar-EG" sz="6000" b="1" dirty="0"/>
              <a:t>بارك يارب مياه النيل والزرع وثمار الأرض، من أجل فقراء شعبك ومن أجل الأرامل والأيتام والغرباء والضيوف، والعاملين في كل مكان ومن أجل كل الذين يرجونك ويدعون اسمك القدوس لأن عيون الكل تترجاك أنت الذي تعطيهم طعامهم في أوانه</a:t>
            </a:r>
            <a:endParaRPr lang="en-US" altLang="ar-EG" sz="6000" b="1" dirty="0"/>
          </a:p>
        </p:txBody>
      </p:sp>
    </p:spTree>
    <p:extLst>
      <p:ext uri="{BB962C8B-B14F-4D97-AF65-F5344CB8AC3E}">
        <p14:creationId xmlns:p14="http://schemas.microsoft.com/office/powerpoint/2010/main" val="240670640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285751" y="800101"/>
            <a:ext cx="11465720" cy="3571874"/>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rtl="1"/>
            <a:r>
              <a:rPr lang="ar-EG" sz="6000" b="1" dirty="0"/>
              <a:t>ترأف بنا حسب صلاحك، يا من يُعطي طعاماً لكل جسدٍ، املأ قلوبنا فرحاً وسلاماً لتكون لنا الكفاية في كل شيء فننمو في كل عمل صالح.</a:t>
            </a:r>
            <a:endParaRPr lang="en-US" altLang="ar-EG" sz="6000" b="1" dirty="0"/>
          </a:p>
        </p:txBody>
      </p:sp>
      <p:sp>
        <p:nvSpPr>
          <p:cNvPr id="5" name="Rectangle 2"/>
          <p:cNvSpPr txBox="1">
            <a:spLocks noChangeArrowheads="1"/>
          </p:cNvSpPr>
          <p:nvPr/>
        </p:nvSpPr>
        <p:spPr>
          <a:xfrm>
            <a:off x="189309" y="4529143"/>
            <a:ext cx="11658603" cy="120014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r>
              <a:rPr lang="ar-EG" sz="6000" b="1" dirty="0">
                <a:solidFill>
                  <a:srgbClr val="FF0000"/>
                </a:solidFill>
                <a:latin typeface="Yousef  bkw Circle mhairy" panose="02000000000000000000" pitchFamily="2" charset="-78"/>
                <a:cs typeface="Yousef  bkw Circle mhairy" panose="02000000000000000000" pitchFamily="2" charset="-78"/>
              </a:rPr>
              <a:t>الشعب: </a:t>
            </a:r>
            <a:r>
              <a:rPr lang="ar-EG" sz="6000" b="1" dirty="0"/>
              <a:t>يارب ارحم</a:t>
            </a:r>
            <a:r>
              <a:rPr lang="ar-EG" altLang="ar-EG" sz="6000" b="1" dirty="0"/>
              <a:t>.</a:t>
            </a:r>
            <a:endParaRPr lang="en-US" altLang="ar-EG" sz="6000" b="1" dirty="0"/>
          </a:p>
        </p:txBody>
      </p:sp>
    </p:spTree>
    <p:extLst>
      <p:ext uri="{BB962C8B-B14F-4D97-AF65-F5344CB8AC3E}">
        <p14:creationId xmlns:p14="http://schemas.microsoft.com/office/powerpoint/2010/main" val="42664156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50DDA-4F3B-A227-6DE6-7046C74C5ED0}"/>
              </a:ext>
            </a:extLst>
          </p:cNvPr>
          <p:cNvSpPr>
            <a:spLocks noGrp="1"/>
          </p:cNvSpPr>
          <p:nvPr>
            <p:ph type="ctrTitle"/>
          </p:nvPr>
        </p:nvSpPr>
        <p:spPr>
          <a:xfrm>
            <a:off x="1751012" y="200406"/>
            <a:ext cx="8689976" cy="1519906"/>
          </a:xfrm>
        </p:spPr>
        <p:txBody>
          <a:bodyPr>
            <a:normAutofit/>
          </a:bodyPr>
          <a:lstStyle/>
          <a:p>
            <a:r>
              <a:rPr lang="ar-EG" b="1" dirty="0"/>
              <a:t>الكاهن</a:t>
            </a:r>
            <a:endParaRPr lang="en-US" b="1" dirty="0"/>
          </a:p>
        </p:txBody>
      </p:sp>
      <p:sp>
        <p:nvSpPr>
          <p:cNvPr id="3" name="Subtitle 2">
            <a:extLst>
              <a:ext uri="{FF2B5EF4-FFF2-40B4-BE49-F238E27FC236}">
                <a16:creationId xmlns:a16="http://schemas.microsoft.com/office/drawing/2014/main" id="{3006AD46-C668-5290-6178-DB07A42A77BA}"/>
              </a:ext>
            </a:extLst>
          </p:cNvPr>
          <p:cNvSpPr>
            <a:spLocks noGrp="1"/>
          </p:cNvSpPr>
          <p:nvPr>
            <p:ph type="subTitle" idx="1"/>
          </p:nvPr>
        </p:nvSpPr>
        <p:spPr>
          <a:xfrm>
            <a:off x="1751012" y="2386740"/>
            <a:ext cx="8689976" cy="4270854"/>
          </a:xfrm>
        </p:spPr>
        <p:txBody>
          <a:bodyPr>
            <a:normAutofit lnSpcReduction="10000"/>
          </a:bodyPr>
          <a:lstStyle/>
          <a:p>
            <a:r>
              <a:rPr lang="ar-EG" sz="4800" b="1" dirty="0">
                <a:solidFill>
                  <a:srgbClr val="C00000"/>
                </a:solidFill>
              </a:rPr>
              <a:t>اذكر </a:t>
            </a:r>
            <a:r>
              <a:rPr lang="ar-EG" sz="4800" b="1" dirty="0" err="1">
                <a:solidFill>
                  <a:srgbClr val="C00000"/>
                </a:solidFill>
              </a:rPr>
              <a:t>يارب</a:t>
            </a:r>
            <a:r>
              <a:rPr lang="ar-EG" sz="4800" b="1" dirty="0">
                <a:solidFill>
                  <a:srgbClr val="C00000"/>
                </a:solidFill>
              </a:rPr>
              <a:t> المرضي و المسافرين و المتضايقين و المنازعين ، والدينا و اخوتنا الاحياء و الأموات ، المشتركين معنا في </a:t>
            </a:r>
            <a:r>
              <a:rPr lang="ar-EG" sz="4800" b="1" dirty="0" err="1">
                <a:solidFill>
                  <a:srgbClr val="C00000"/>
                </a:solidFill>
              </a:rPr>
              <a:t>الصلاه</a:t>
            </a:r>
            <a:r>
              <a:rPr lang="ar-EG" sz="4800" b="1" dirty="0">
                <a:solidFill>
                  <a:srgbClr val="C00000"/>
                </a:solidFill>
              </a:rPr>
              <a:t> ، و الذين اوصونا ان نصلي من اجلهم </a:t>
            </a:r>
          </a:p>
          <a:p>
            <a:endParaRPr lang="en-US" sz="4800" b="1" dirty="0">
              <a:solidFill>
                <a:srgbClr val="C00000"/>
              </a:solidFill>
            </a:endParaRPr>
          </a:p>
        </p:txBody>
      </p:sp>
    </p:spTree>
    <p:extLst>
      <p:ext uri="{BB962C8B-B14F-4D97-AF65-F5344CB8AC3E}">
        <p14:creationId xmlns:p14="http://schemas.microsoft.com/office/powerpoint/2010/main" val="270478905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3615556" y="5394966"/>
            <a:ext cx="5543551" cy="957263"/>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r>
              <a:rPr lang="ar-EG" sz="5400" b="1" dirty="0">
                <a:solidFill>
                  <a:srgbClr val="FF0000"/>
                </a:solidFill>
                <a:latin typeface="Yousef  bkw Circle mhairy" panose="02000000000000000000" pitchFamily="2" charset="-78"/>
                <a:cs typeface="Yousef  bkw Circle mhairy" panose="02000000000000000000" pitchFamily="2" charset="-78"/>
              </a:rPr>
              <a:t>الشعب: </a:t>
            </a:r>
            <a:r>
              <a:rPr lang="ar-EG" sz="5400" b="1" dirty="0"/>
              <a:t>يارب ارحم</a:t>
            </a:r>
            <a:r>
              <a:rPr lang="ar-EG" altLang="ar-EG" sz="5400" b="1" dirty="0"/>
              <a:t>.</a:t>
            </a:r>
            <a:endParaRPr lang="en-US" altLang="ar-EG" sz="5400" b="1" dirty="0"/>
          </a:p>
        </p:txBody>
      </p:sp>
      <p:sp>
        <p:nvSpPr>
          <p:cNvPr id="4" name="Rectangle 2"/>
          <p:cNvSpPr txBox="1">
            <a:spLocks noChangeArrowheads="1"/>
          </p:cNvSpPr>
          <p:nvPr/>
        </p:nvSpPr>
        <p:spPr>
          <a:xfrm>
            <a:off x="228599" y="257176"/>
            <a:ext cx="11780044" cy="2722652"/>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rtl="1"/>
            <a:r>
              <a:rPr lang="ar-EG" sz="5400" b="1" dirty="0">
                <a:solidFill>
                  <a:srgbClr val="FF0000"/>
                </a:solidFill>
                <a:latin typeface="Yousef  bkw Circle mhairy" panose="02000000000000000000" pitchFamily="2" charset="-78"/>
                <a:cs typeface="Yousef  bkw Circle mhairy" panose="02000000000000000000" pitchFamily="2" charset="-78"/>
              </a:rPr>
              <a:t>الكاهن: </a:t>
            </a:r>
            <a:r>
              <a:rPr lang="ar-EG" sz="5400" b="1" dirty="0"/>
              <a:t>أقبل ياربُ هذه الذبيحة واذكر الذين قدموها والذين نقدمٌها من أجلهم أعطهم الأجر السمائي.</a:t>
            </a:r>
            <a:endParaRPr lang="en-US" altLang="ar-EG" sz="5400" b="1" dirty="0"/>
          </a:p>
        </p:txBody>
      </p:sp>
      <p:sp>
        <p:nvSpPr>
          <p:cNvPr id="5" name="Rectangle 2"/>
          <p:cNvSpPr txBox="1">
            <a:spLocks noChangeArrowheads="1"/>
          </p:cNvSpPr>
          <p:nvPr/>
        </p:nvSpPr>
        <p:spPr>
          <a:xfrm>
            <a:off x="257185" y="3429004"/>
            <a:ext cx="11658603" cy="1614484"/>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r>
              <a:rPr lang="ar-EG" sz="5400" b="1" dirty="0">
                <a:solidFill>
                  <a:srgbClr val="FF0000"/>
                </a:solidFill>
                <a:latin typeface="Yousef  bkw Circle mhairy" panose="02000000000000000000" pitchFamily="2" charset="-78"/>
                <a:cs typeface="Yousef  bkw Circle mhairy" panose="02000000000000000000" pitchFamily="2" charset="-78"/>
              </a:rPr>
              <a:t>الشمَّاس: </a:t>
            </a:r>
            <a:r>
              <a:rPr lang="ar-EG" altLang="ar-EG" sz="5400" b="1" dirty="0"/>
              <a:t>صلوا من أجل هذه الذبيحة المقدسة الكريمة و تقدماتنا  والذين قدَّمُوها.</a:t>
            </a:r>
            <a:endParaRPr lang="en-US" altLang="ar-EG" sz="5400" b="1" dirty="0"/>
          </a:p>
        </p:txBody>
      </p:sp>
    </p:spTree>
    <p:extLst>
      <p:ext uri="{BB962C8B-B14F-4D97-AF65-F5344CB8AC3E}">
        <p14:creationId xmlns:p14="http://schemas.microsoft.com/office/powerpoint/2010/main" val="278566248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2812256" y="609606"/>
            <a:ext cx="3352800" cy="1015663"/>
          </a:xfrm>
          <a:prstGeom prst="rect">
            <a:avLst/>
          </a:prstGeom>
          <a:noFill/>
          <a:ln w="9525">
            <a:noFill/>
            <a:miter lim="800000"/>
            <a:headEnd/>
            <a:tailEnd/>
          </a:ln>
        </p:spPr>
        <p:txBody>
          <a:bodyPr>
            <a:spAutoFit/>
          </a:bodyPr>
          <a:lstStyle/>
          <a:p>
            <a:pPr algn="ctr" rtl="1" eaLnBrk="1" hangingPunct="1">
              <a:spcBef>
                <a:spcPct val="50000"/>
              </a:spcBef>
            </a:pPr>
            <a:endParaRPr lang="en-US" altLang="en-US" sz="6000"/>
          </a:p>
        </p:txBody>
      </p:sp>
      <p:sp>
        <p:nvSpPr>
          <p:cNvPr id="7" name="Text Box 3"/>
          <p:cNvSpPr txBox="1">
            <a:spLocks noChangeArrowheads="1"/>
          </p:cNvSpPr>
          <p:nvPr/>
        </p:nvSpPr>
        <p:spPr bwMode="auto">
          <a:xfrm>
            <a:off x="5309396" y="76206"/>
            <a:ext cx="2447925" cy="1015663"/>
          </a:xfrm>
          <a:prstGeom prst="rect">
            <a:avLst/>
          </a:prstGeom>
          <a:noFill/>
          <a:ln w="9525">
            <a:noFill/>
            <a:miter lim="800000"/>
            <a:headEnd/>
            <a:tailEnd/>
          </a:ln>
        </p:spPr>
        <p:txBody>
          <a:bodyPr>
            <a:spAutoFit/>
          </a:bodyPr>
          <a:lstStyle/>
          <a:p>
            <a:pPr algn="ctr" rtl="1" eaLnBrk="1" hangingPunct="1">
              <a:spcBef>
                <a:spcPct val="50000"/>
              </a:spcBef>
            </a:pPr>
            <a:r>
              <a:rPr lang="ar-SA" altLang="en-US" sz="6000" b="1" u="sng" dirty="0">
                <a:solidFill>
                  <a:srgbClr val="C00000"/>
                </a:solidFill>
              </a:rPr>
              <a:t>الشعب </a:t>
            </a:r>
            <a:endParaRPr lang="en-US" altLang="en-US" sz="6000" b="1" u="sng" dirty="0">
              <a:solidFill>
                <a:srgbClr val="C00000"/>
              </a:solidFill>
            </a:endParaRPr>
          </a:p>
        </p:txBody>
      </p:sp>
      <p:sp>
        <p:nvSpPr>
          <p:cNvPr id="8" name="Text Box 4"/>
          <p:cNvSpPr txBox="1">
            <a:spLocks noChangeArrowheads="1"/>
          </p:cNvSpPr>
          <p:nvPr/>
        </p:nvSpPr>
        <p:spPr bwMode="auto">
          <a:xfrm>
            <a:off x="7109621" y="1341441"/>
            <a:ext cx="4712267" cy="3785652"/>
          </a:xfrm>
          <a:prstGeom prst="rect">
            <a:avLst/>
          </a:prstGeom>
          <a:noFill/>
          <a:ln w="9525">
            <a:noFill/>
            <a:miter lim="800000"/>
            <a:headEnd/>
            <a:tailEnd/>
          </a:ln>
        </p:spPr>
        <p:txBody>
          <a:bodyPr wrap="square">
            <a:spAutoFit/>
          </a:bodyPr>
          <a:lstStyle/>
          <a:p>
            <a:pPr algn="ctr" rtl="1" eaLnBrk="1" hangingPunct="1">
              <a:spcBef>
                <a:spcPct val="50000"/>
              </a:spcBef>
            </a:pPr>
            <a:r>
              <a:rPr lang="ar-SA" altLang="en-US" sz="6000" b="1" dirty="0"/>
              <a:t>كما كان هكذا يكون</a:t>
            </a:r>
            <a:r>
              <a:rPr lang="ar-EG" altLang="en-US" sz="6000" b="1" dirty="0"/>
              <a:t>ُ</a:t>
            </a:r>
            <a:r>
              <a:rPr lang="ar-SA" altLang="en-US" sz="6000" b="1" dirty="0"/>
              <a:t> من جيل</a:t>
            </a:r>
            <a:r>
              <a:rPr lang="ar-EG" altLang="en-US" sz="6000" b="1" dirty="0"/>
              <a:t>ٍ</a:t>
            </a:r>
            <a:r>
              <a:rPr lang="ar-SA" altLang="en-US" sz="6000" b="1" dirty="0"/>
              <a:t> إلى جيل</a:t>
            </a:r>
            <a:r>
              <a:rPr lang="ar-EG" altLang="en-US" sz="6000" b="1" dirty="0"/>
              <a:t>ٍ</a:t>
            </a:r>
            <a:r>
              <a:rPr lang="ar-SA" altLang="en-US" sz="6000" b="1" dirty="0"/>
              <a:t> وإلى دهر</a:t>
            </a:r>
            <a:r>
              <a:rPr lang="ar-EG" altLang="en-US" sz="6000" b="1" dirty="0"/>
              <a:t>ِ</a:t>
            </a:r>
            <a:r>
              <a:rPr lang="ar-SA" altLang="en-US" sz="6000" b="1" dirty="0"/>
              <a:t> الدهور</a:t>
            </a:r>
            <a:r>
              <a:rPr lang="ar-EG" altLang="en-US" sz="6000" b="1" dirty="0"/>
              <a:t>ِ</a:t>
            </a:r>
            <a:r>
              <a:rPr lang="ar-SA" altLang="en-US" sz="6000" b="1" dirty="0"/>
              <a:t> آمين</a:t>
            </a:r>
            <a:endParaRPr lang="en-US" altLang="en-US" sz="6000" b="1" dirty="0"/>
          </a:p>
        </p:txBody>
      </p:sp>
      <p:sp>
        <p:nvSpPr>
          <p:cNvPr id="9" name="Text Box 5"/>
          <p:cNvSpPr txBox="1">
            <a:spLocks noChangeArrowheads="1"/>
          </p:cNvSpPr>
          <p:nvPr/>
        </p:nvSpPr>
        <p:spPr bwMode="auto">
          <a:xfrm>
            <a:off x="326572" y="1125542"/>
            <a:ext cx="5990885" cy="4708981"/>
          </a:xfrm>
          <a:prstGeom prst="rect">
            <a:avLst/>
          </a:prstGeom>
          <a:noFill/>
          <a:ln w="9525">
            <a:noFill/>
            <a:miter lim="800000"/>
            <a:headEnd/>
            <a:tailEnd/>
          </a:ln>
        </p:spPr>
        <p:txBody>
          <a:bodyPr wrap="square">
            <a:spAutoFit/>
          </a:bodyPr>
          <a:lstStyle/>
          <a:p>
            <a:pPr algn="ctr" rtl="1" eaLnBrk="1" hangingPunct="1">
              <a:spcBef>
                <a:spcPct val="50000"/>
              </a:spcBef>
            </a:pPr>
            <a:r>
              <a:rPr lang="ar-SA" altLang="en-US" sz="6000" b="1" dirty="0"/>
              <a:t>أوس بيرين كى إستى إستين أبو جينيآس يس جى نى آن كى بانطاس طوس إيئوناس طون إيئونون آمين</a:t>
            </a:r>
            <a:endParaRPr lang="en-US" altLang="en-US" sz="6000" b="1" dirty="0"/>
          </a:p>
        </p:txBody>
      </p:sp>
      <p:sp>
        <p:nvSpPr>
          <p:cNvPr id="11" name="Line 7"/>
          <p:cNvSpPr>
            <a:spLocks noChangeShapeType="1"/>
          </p:cNvSpPr>
          <p:nvPr/>
        </p:nvSpPr>
        <p:spPr bwMode="auto">
          <a:xfrm>
            <a:off x="6677819" y="1268419"/>
            <a:ext cx="0" cy="3959225"/>
          </a:xfrm>
          <a:prstGeom prst="line">
            <a:avLst/>
          </a:prstGeom>
          <a:noFill/>
          <a:ln w="38100">
            <a:solidFill>
              <a:srgbClr val="CCFFFF"/>
            </a:solidFill>
            <a:round/>
            <a:headEnd type="none" w="sm" len="sm"/>
            <a:tailEnd type="none" w="sm" len="sm"/>
          </a:ln>
        </p:spPr>
        <p:txBody>
          <a:bodyPr wrap="none"/>
          <a:lstStyle/>
          <a:p>
            <a:pPr eaLnBrk="1" hangingPunct="1">
              <a:defRPr/>
            </a:pPr>
            <a:endParaRPr lang="en-US" sz="6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6411534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685805" y="5383258"/>
            <a:ext cx="4829175" cy="1177844"/>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r>
              <a:rPr lang="ar-EG" sz="7200" b="1" dirty="0">
                <a:solidFill>
                  <a:srgbClr val="FF0000"/>
                </a:solidFill>
                <a:latin typeface="Yousef  bkw Circle mhairy" panose="02000000000000000000" pitchFamily="2" charset="-78"/>
                <a:cs typeface="Yousef  bkw Circle mhairy" panose="02000000000000000000" pitchFamily="2" charset="-78"/>
              </a:rPr>
              <a:t>الشعب: </a:t>
            </a:r>
            <a:r>
              <a:rPr lang="ar-EG" sz="7200" b="1" dirty="0"/>
              <a:t>آمين.</a:t>
            </a:r>
            <a:endParaRPr lang="en-US" altLang="ar-EG" sz="7200" b="1" dirty="0"/>
          </a:p>
        </p:txBody>
      </p:sp>
      <p:sp>
        <p:nvSpPr>
          <p:cNvPr id="4" name="Rectangle 2"/>
          <p:cNvSpPr txBox="1">
            <a:spLocks noChangeArrowheads="1"/>
          </p:cNvSpPr>
          <p:nvPr/>
        </p:nvSpPr>
        <p:spPr>
          <a:xfrm>
            <a:off x="257175" y="1743078"/>
            <a:ext cx="11780044" cy="3900486"/>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Low" rtl="1"/>
            <a:r>
              <a:rPr lang="ar-EG" sz="5400" b="1" dirty="0">
                <a:solidFill>
                  <a:srgbClr val="FF0000"/>
                </a:solidFill>
                <a:latin typeface="Yousef  bkw Circle mhairy" panose="02000000000000000000" pitchFamily="2" charset="-78"/>
                <a:cs typeface="Yousef  bkw Circle mhairy" panose="02000000000000000000" pitchFamily="2" charset="-78"/>
              </a:rPr>
              <a:t>الكاهن: </a:t>
            </a:r>
            <a:r>
              <a:rPr lang="ar-EG" sz="5400" b="1" dirty="0"/>
              <a:t>فلنشكُرِ الله القدير، أبا ربنا وإلهنا ومخلصنا يسوع المسيح لأنه جعلنا أهلاً أن نقف في هذا الموضع المقدس ونرفع أيدينا إلي فوق ، ونخدمُ اسمه القدوس، ونسألهُ أن يجعلنا مستحقين أن نشترك في تناول أسراره الإلهية المحيية.</a:t>
            </a:r>
            <a:endParaRPr lang="en-US" altLang="ar-EG" sz="5400" b="1" dirty="0"/>
          </a:p>
        </p:txBody>
      </p:sp>
      <p:sp>
        <p:nvSpPr>
          <p:cNvPr id="6" name="WordArt 3"/>
          <p:cNvSpPr>
            <a:spLocks noChangeArrowheads="1" noChangeShapeType="1" noTextEdit="1"/>
          </p:cNvSpPr>
          <p:nvPr/>
        </p:nvSpPr>
        <p:spPr bwMode="auto">
          <a:xfrm>
            <a:off x="2414591" y="246896"/>
            <a:ext cx="7200900" cy="11572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rtl="1"/>
            <a:r>
              <a:rPr lang="ar-EG" sz="2400" b="1" kern="10" dirty="0">
                <a:latin typeface="Yousef  bkw Circle mhairy" panose="02000000000000000000" pitchFamily="2" charset="-78"/>
                <a:cs typeface="Yousef  bkw Circle mhairy" panose="02000000000000000000" pitchFamily="2" charset="-78"/>
              </a:rPr>
              <a:t>تقسيم القرابين</a:t>
            </a:r>
          </a:p>
        </p:txBody>
      </p:sp>
    </p:spTree>
    <p:extLst>
      <p:ext uri="{BB962C8B-B14F-4D97-AF65-F5344CB8AC3E}">
        <p14:creationId xmlns:p14="http://schemas.microsoft.com/office/powerpoint/2010/main" val="388432118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078708" y="4014788"/>
            <a:ext cx="9915525" cy="240030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r>
              <a:rPr lang="ar-EG" sz="6600" b="1" dirty="0">
                <a:solidFill>
                  <a:srgbClr val="FF0000"/>
                </a:solidFill>
                <a:latin typeface="Yousef  bkw Circle mhairy" panose="02000000000000000000" pitchFamily="2" charset="-78"/>
                <a:cs typeface="Yousef  bkw Circle mhairy" panose="02000000000000000000" pitchFamily="2" charset="-78"/>
              </a:rPr>
              <a:t>الشعب: </a:t>
            </a:r>
            <a:r>
              <a:rPr lang="ar-EG" sz="6600" b="1" dirty="0"/>
              <a:t>نسجد لجسدك المقدس، ولدمك الكريم</a:t>
            </a:r>
            <a:endParaRPr lang="en-US" altLang="ar-EG" sz="6600" b="1" dirty="0"/>
          </a:p>
        </p:txBody>
      </p:sp>
      <p:sp>
        <p:nvSpPr>
          <p:cNvPr id="4" name="Rectangle 2"/>
          <p:cNvSpPr txBox="1">
            <a:spLocks noChangeArrowheads="1"/>
          </p:cNvSpPr>
          <p:nvPr/>
        </p:nvSpPr>
        <p:spPr>
          <a:xfrm>
            <a:off x="1" y="385763"/>
            <a:ext cx="12072939" cy="2614612"/>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r>
              <a:rPr lang="ar-EG" sz="6600" b="1" dirty="0">
                <a:solidFill>
                  <a:srgbClr val="FF0000"/>
                </a:solidFill>
                <a:latin typeface="Yousef  bkw Circle mhairy" panose="02000000000000000000" pitchFamily="2" charset="-78"/>
                <a:cs typeface="Yousef  bkw Circle mhairy" panose="02000000000000000000" pitchFamily="2" charset="-78"/>
              </a:rPr>
              <a:t>الكاهن: </a:t>
            </a:r>
            <a:r>
              <a:rPr lang="ar-EG" sz="6600" b="1" dirty="0"/>
              <a:t>الجسدُ المقدس، والدمُ الكريم، ليسوع المسيح الرب إلهنا.</a:t>
            </a:r>
            <a:endParaRPr lang="en-US" altLang="ar-EG" sz="6600" b="1" dirty="0"/>
          </a:p>
        </p:txBody>
      </p:sp>
    </p:spTree>
    <p:extLst>
      <p:ext uri="{BB962C8B-B14F-4D97-AF65-F5344CB8AC3E}">
        <p14:creationId xmlns:p14="http://schemas.microsoft.com/office/powerpoint/2010/main" val="409296615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3"/>
          <p:cNvSpPr>
            <a:spLocks noChangeArrowheads="1"/>
          </p:cNvSpPr>
          <p:nvPr/>
        </p:nvSpPr>
        <p:spPr bwMode="auto">
          <a:xfrm>
            <a:off x="313513" y="192580"/>
            <a:ext cx="11521439" cy="6477607"/>
          </a:xfrm>
          <a:prstGeom prst="rect">
            <a:avLst/>
          </a:prstGeom>
          <a:noFill/>
          <a:ln w="12700">
            <a:noFill/>
            <a:miter lim="800000"/>
            <a:headEnd type="none" w="sm" len="sm"/>
            <a:tailEnd type="none" w="sm" len="sm"/>
          </a:ln>
        </p:spPr>
        <p:txBody>
          <a:bodyPr wrap="square" anchor="ctr">
            <a:spAutoFit/>
          </a:bodyPr>
          <a:lstStyle/>
          <a:p>
            <a:pPr algn="r" rtl="1" eaLnBrk="1" hangingPunct="1">
              <a:lnSpc>
                <a:spcPct val="130000"/>
              </a:lnSpc>
            </a:pPr>
            <a:r>
              <a:rPr lang="en-US" sz="5400" b="1" dirty="0">
                <a:latin typeface="Athanasius" pitchFamily="2" charset="0"/>
                <a:cs typeface="Arial" charset="0"/>
              </a:rPr>
              <a:t>!</a:t>
            </a:r>
            <a:r>
              <a:rPr lang="ar-EG" sz="5400" b="1" dirty="0"/>
              <a:t> وحدث في أيام إبراهيم ، ان الله امتحن إبراهيم فقال له : إبراهيم </a:t>
            </a:r>
            <a:r>
              <a:rPr lang="ar-EG" sz="5400" b="1" dirty="0" err="1"/>
              <a:t>إبراهيم</a:t>
            </a:r>
            <a:r>
              <a:rPr lang="ar-EG" sz="5400" b="1" dirty="0"/>
              <a:t> ، خذ ابنك وحيدك الذي تحبه اسحق ، وقدمه محرقه علي الجبل الذي أريك . فبكر إبراهيم و اسراج دابته و اخذ غلامين و اسحق ابنه ، و اخذ نارا و سكينا ، وسار حتي رأي من بعيد الموضع الذي أشار اليه الرب </a:t>
            </a:r>
            <a:r>
              <a:rPr lang="ar-SA" sz="5400" b="1" dirty="0"/>
              <a:t>ِ</a:t>
            </a:r>
            <a:r>
              <a:rPr lang="ar-EG" sz="5400" b="1" dirty="0"/>
              <a:t>.</a:t>
            </a:r>
            <a:r>
              <a:rPr lang="ar-SA" sz="5400" b="1" dirty="0"/>
              <a:t> </a:t>
            </a:r>
            <a:endParaRPr lang="en-US" sz="540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3"/>
          <p:cNvSpPr>
            <a:spLocks noChangeArrowheads="1"/>
          </p:cNvSpPr>
          <p:nvPr/>
        </p:nvSpPr>
        <p:spPr bwMode="auto">
          <a:xfrm>
            <a:off x="195947" y="78695"/>
            <a:ext cx="11704319" cy="6700617"/>
          </a:xfrm>
          <a:prstGeom prst="rect">
            <a:avLst/>
          </a:prstGeom>
          <a:noFill/>
          <a:ln w="12700">
            <a:noFill/>
            <a:miter lim="800000"/>
            <a:headEnd type="none" w="sm" len="sm"/>
            <a:tailEnd type="none" w="sm" len="sm"/>
          </a:ln>
        </p:spPr>
        <p:txBody>
          <a:bodyPr wrap="square" anchor="ctr">
            <a:spAutoFit/>
          </a:bodyPr>
          <a:lstStyle/>
          <a:p>
            <a:pPr algn="r" rtl="1" eaLnBrk="1" hangingPunct="1">
              <a:lnSpc>
                <a:spcPct val="135000"/>
              </a:lnSpc>
            </a:pPr>
            <a:r>
              <a:rPr lang="ar-EG" sz="5400" b="1" dirty="0">
                <a:latin typeface="Athanasius" pitchFamily="2" charset="0"/>
                <a:cs typeface="Arial" charset="0"/>
              </a:rPr>
              <a:t>فقال إبراهيم لغلاميه : اجلسا هنا ، وانا و اسحق ابني نمضي الي هناك ، فنسجد و نرجع اليكما .</a:t>
            </a:r>
          </a:p>
          <a:p>
            <a:pPr algn="r" rtl="1" eaLnBrk="1" hangingPunct="1">
              <a:lnSpc>
                <a:spcPct val="135000"/>
              </a:lnSpc>
            </a:pPr>
            <a:r>
              <a:rPr lang="ar-EG" sz="5400" b="1" dirty="0">
                <a:latin typeface="Athanasius" pitchFamily="2" charset="0"/>
                <a:cs typeface="Arial" charset="0"/>
              </a:rPr>
              <a:t>واخذ إبراهيم حطب </a:t>
            </a:r>
            <a:r>
              <a:rPr lang="ar-EG" sz="5400" b="1" dirty="0" err="1">
                <a:latin typeface="Athanasius" pitchFamily="2" charset="0"/>
                <a:cs typeface="Arial" charset="0"/>
              </a:rPr>
              <a:t>المحرقه</a:t>
            </a:r>
            <a:r>
              <a:rPr lang="ar-EG" sz="5400" b="1" dirty="0">
                <a:latin typeface="Athanasius" pitchFamily="2" charset="0"/>
                <a:cs typeface="Arial" charset="0"/>
              </a:rPr>
              <a:t> وحمله اسحق ابنه ، واخذ بيده السكين .</a:t>
            </a:r>
          </a:p>
          <a:p>
            <a:pPr algn="r" rtl="1" eaLnBrk="1" hangingPunct="1">
              <a:lnSpc>
                <a:spcPct val="135000"/>
              </a:lnSpc>
            </a:pPr>
            <a:r>
              <a:rPr lang="ar-EG" sz="5400" b="1" dirty="0">
                <a:latin typeface="Athanasius" pitchFamily="2" charset="0"/>
                <a:cs typeface="Arial" charset="0"/>
              </a:rPr>
              <a:t>فقال اسحق لأبيه : يا ابي ها هي النار و الحطب ، فأين الحمل </a:t>
            </a:r>
            <a:r>
              <a:rPr lang="ar-EG" sz="5400" b="1" dirty="0" err="1">
                <a:latin typeface="Athanasius" pitchFamily="2" charset="0"/>
                <a:cs typeface="Arial" charset="0"/>
              </a:rPr>
              <a:t>للمحرقه</a:t>
            </a:r>
            <a:r>
              <a:rPr lang="ar-EG" sz="5400" b="1" dirty="0">
                <a:latin typeface="Athanasius" pitchFamily="2" charset="0"/>
                <a:cs typeface="Arial" charset="0"/>
              </a:rPr>
              <a:t> ؟</a:t>
            </a:r>
            <a:endParaRPr lang="ar-SA" sz="54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3"/>
          <p:cNvSpPr>
            <a:spLocks noChangeArrowheads="1"/>
          </p:cNvSpPr>
          <p:nvPr/>
        </p:nvSpPr>
        <p:spPr bwMode="auto">
          <a:xfrm>
            <a:off x="195943" y="1375379"/>
            <a:ext cx="11795760" cy="4110421"/>
          </a:xfrm>
          <a:prstGeom prst="rect">
            <a:avLst/>
          </a:prstGeom>
          <a:noFill/>
          <a:ln w="12700">
            <a:noFill/>
            <a:miter lim="800000"/>
            <a:headEnd type="none" w="sm" len="sm"/>
            <a:tailEnd type="none" w="sm" len="sm"/>
          </a:ln>
        </p:spPr>
        <p:txBody>
          <a:bodyPr wrap="square" anchor="ctr">
            <a:spAutoFit/>
          </a:bodyPr>
          <a:lstStyle/>
          <a:p>
            <a:pPr algn="r" rtl="1" eaLnBrk="1" hangingPunct="1">
              <a:lnSpc>
                <a:spcPct val="140000"/>
              </a:lnSpc>
            </a:pPr>
            <a:r>
              <a:rPr lang="en-US" sz="4800" b="1" dirty="0">
                <a:latin typeface="Athanasius" pitchFamily="2" charset="0"/>
                <a:cs typeface="Arial" charset="0"/>
              </a:rPr>
              <a:t>!</a:t>
            </a:r>
            <a:r>
              <a:rPr lang="ar-EG" sz="4800" b="1" dirty="0"/>
              <a:t> فقال إبراهيم : الله يري له الحمل </a:t>
            </a:r>
            <a:r>
              <a:rPr lang="ar-EG" sz="4800" b="1" dirty="0" err="1"/>
              <a:t>للمحرقه</a:t>
            </a:r>
            <a:r>
              <a:rPr lang="ar-EG" sz="4800" b="1" dirty="0"/>
              <a:t> ، يا ابني.</a:t>
            </a:r>
          </a:p>
          <a:p>
            <a:pPr algn="r" rtl="1" eaLnBrk="1" hangingPunct="1">
              <a:lnSpc>
                <a:spcPct val="140000"/>
              </a:lnSpc>
            </a:pPr>
            <a:r>
              <a:rPr lang="ar-EG" sz="4800" b="1" dirty="0"/>
              <a:t>واخذ الحطب ووضعه فوق المذبح ، ثم اوثق اسحق ابنه .</a:t>
            </a:r>
          </a:p>
          <a:p>
            <a:pPr algn="r" rtl="1" eaLnBrk="1" hangingPunct="1">
              <a:lnSpc>
                <a:spcPct val="140000"/>
              </a:lnSpc>
            </a:pPr>
            <a:r>
              <a:rPr lang="ar-EG" sz="4800" b="1" dirty="0"/>
              <a:t>والقاه علي المذبح فوق الحطب . واخذ السكين ليذبح ابنه .</a:t>
            </a:r>
          </a:p>
          <a:p>
            <a:pPr algn="r" rtl="1" eaLnBrk="1" hangingPunct="1">
              <a:lnSpc>
                <a:spcPct val="140000"/>
              </a:lnSpc>
            </a:pPr>
            <a:endParaRPr lang="ar-EG" sz="48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3697817" y="260350"/>
            <a:ext cx="4798483" cy="923330"/>
          </a:xfrm>
          <a:prstGeom prst="rect">
            <a:avLst/>
          </a:prstGeom>
          <a:noFill/>
          <a:ln w="9525">
            <a:noFill/>
            <a:miter lim="800000"/>
            <a:headEnd/>
            <a:tailEnd/>
          </a:ln>
        </p:spPr>
        <p:txBody>
          <a:bodyPr>
            <a:spAutoFit/>
          </a:bodyPr>
          <a:lstStyle/>
          <a:p>
            <a:pPr algn="ctr" rtl="1" fontAlgn="base">
              <a:spcBef>
                <a:spcPct val="50000"/>
              </a:spcBef>
              <a:spcAft>
                <a:spcPct val="0"/>
              </a:spcAft>
            </a:pPr>
            <a:r>
              <a:rPr lang="ar-SA" altLang="en-US" sz="5400" b="1" u="sng" dirty="0">
                <a:solidFill>
                  <a:srgbClr val="C00000"/>
                </a:solidFill>
              </a:rPr>
              <a:t>الكاهن</a:t>
            </a:r>
            <a:endParaRPr lang="en-US" altLang="en-US" sz="5400" b="1" u="sng" dirty="0">
              <a:solidFill>
                <a:srgbClr val="C00000"/>
              </a:solidFill>
            </a:endParaRPr>
          </a:p>
        </p:txBody>
      </p:sp>
      <p:sp>
        <p:nvSpPr>
          <p:cNvPr id="18435" name="Line 3"/>
          <p:cNvSpPr>
            <a:spLocks noChangeShapeType="1"/>
          </p:cNvSpPr>
          <p:nvPr/>
        </p:nvSpPr>
        <p:spPr bwMode="auto">
          <a:xfrm>
            <a:off x="6576484" y="1846264"/>
            <a:ext cx="0" cy="3959225"/>
          </a:xfrm>
          <a:prstGeom prst="line">
            <a:avLst/>
          </a:prstGeom>
          <a:noFill/>
          <a:ln w="38100">
            <a:solidFill>
              <a:srgbClr val="CCFFFF"/>
            </a:solidFill>
            <a:round/>
            <a:headEnd type="none" w="sm" len="sm"/>
            <a:tailEnd type="none" w="sm" len="sm"/>
          </a:ln>
        </p:spPr>
        <p:txBody>
          <a:bodyPr wrap="none"/>
          <a:lstStyle/>
          <a:p>
            <a:pPr fontAlgn="base">
              <a:spcBef>
                <a:spcPct val="0"/>
              </a:spcBef>
              <a:spcAft>
                <a:spcPct val="0"/>
              </a:spcAft>
              <a:defRPr/>
            </a:pPr>
            <a:endParaRPr lang="en-US" sz="5400" dirty="0">
              <a:solidFill>
                <a:srgbClr val="000000"/>
              </a:solidFill>
              <a:effectLst>
                <a:outerShdw blurRad="38100" dist="38100" dir="2700000" algn="tl">
                  <a:srgbClr val="000000">
                    <a:alpha val="43137"/>
                  </a:srgbClr>
                </a:outerShdw>
              </a:effectLst>
            </a:endParaRPr>
          </a:p>
        </p:txBody>
      </p:sp>
      <p:sp>
        <p:nvSpPr>
          <p:cNvPr id="17412" name="Text Box 4"/>
          <p:cNvSpPr txBox="1">
            <a:spLocks noChangeArrowheads="1"/>
          </p:cNvSpPr>
          <p:nvPr/>
        </p:nvSpPr>
        <p:spPr bwMode="auto">
          <a:xfrm>
            <a:off x="6769106" y="1844682"/>
            <a:ext cx="4993217" cy="4662815"/>
          </a:xfrm>
          <a:prstGeom prst="rect">
            <a:avLst/>
          </a:prstGeom>
          <a:noFill/>
          <a:ln w="9525">
            <a:noFill/>
            <a:miter lim="800000"/>
            <a:headEnd/>
            <a:tailEnd/>
          </a:ln>
        </p:spPr>
        <p:txBody>
          <a:bodyPr>
            <a:spAutoFit/>
          </a:bodyPr>
          <a:lstStyle/>
          <a:p>
            <a:pPr algn="ctr" rtl="1" fontAlgn="base">
              <a:lnSpc>
                <a:spcPct val="110000"/>
              </a:lnSpc>
              <a:spcBef>
                <a:spcPct val="50000"/>
              </a:spcBef>
              <a:spcAft>
                <a:spcPct val="0"/>
              </a:spcAft>
            </a:pPr>
            <a:r>
              <a:rPr lang="ar-SA" altLang="en-US" sz="5400" b="1" dirty="0">
                <a:latin typeface="Simplified Arabic"/>
                <a:ea typeface="Simplified Arabic"/>
                <a:cs typeface="Simplified Arabic"/>
              </a:rPr>
              <a:t>فلنشكر</a:t>
            </a:r>
            <a:r>
              <a:rPr lang="ar-EG" altLang="en-US" sz="5400" b="1" dirty="0">
                <a:latin typeface="Simplified Arabic"/>
                <a:ea typeface="Simplified Arabic"/>
                <a:cs typeface="Simplified Arabic"/>
              </a:rPr>
              <a:t>ْ</a:t>
            </a:r>
            <a:r>
              <a:rPr lang="ar-SA" altLang="en-US" sz="5400" b="1" dirty="0">
                <a:latin typeface="Simplified Arabic"/>
                <a:ea typeface="Simplified Arabic"/>
                <a:cs typeface="Simplified Arabic"/>
              </a:rPr>
              <a:t> صانع</a:t>
            </a:r>
            <a:r>
              <a:rPr lang="ar-EG" altLang="en-US" sz="5400" b="1" dirty="0">
                <a:latin typeface="Simplified Arabic"/>
                <a:ea typeface="Simplified Arabic"/>
                <a:cs typeface="Simplified Arabic"/>
              </a:rPr>
              <a:t>َ</a:t>
            </a:r>
            <a:r>
              <a:rPr lang="ar-SA" altLang="en-US" sz="5400" b="1" dirty="0">
                <a:latin typeface="Simplified Arabic"/>
                <a:ea typeface="Simplified Arabic"/>
                <a:cs typeface="Simplified Arabic"/>
              </a:rPr>
              <a:t> الخيرات</a:t>
            </a:r>
            <a:r>
              <a:rPr lang="ar-EG" altLang="en-US" sz="5400" b="1" dirty="0">
                <a:latin typeface="Simplified Arabic"/>
                <a:ea typeface="Simplified Arabic"/>
                <a:cs typeface="Simplified Arabic"/>
              </a:rPr>
              <a:t>ِ</a:t>
            </a:r>
            <a:r>
              <a:rPr lang="ar-SA" altLang="en-US" sz="5400" b="1" dirty="0">
                <a:latin typeface="Simplified Arabic"/>
                <a:ea typeface="Simplified Arabic"/>
                <a:cs typeface="Simplified Arabic"/>
              </a:rPr>
              <a:t> الرحوم</a:t>
            </a:r>
            <a:r>
              <a:rPr lang="ar-EG" altLang="en-US" sz="5400" b="1" dirty="0">
                <a:latin typeface="Simplified Arabic"/>
                <a:ea typeface="Simplified Arabic"/>
                <a:cs typeface="Simplified Arabic"/>
              </a:rPr>
              <a:t>َ</a:t>
            </a:r>
            <a:r>
              <a:rPr lang="ar-SA" altLang="en-US" sz="5400" b="1" dirty="0">
                <a:latin typeface="Simplified Arabic"/>
                <a:ea typeface="Simplified Arabic"/>
                <a:cs typeface="Simplified Arabic"/>
              </a:rPr>
              <a:t> الله</a:t>
            </a:r>
            <a:r>
              <a:rPr lang="ar-EG" altLang="en-US" sz="5400" b="1" dirty="0">
                <a:latin typeface="Simplified Arabic"/>
                <a:ea typeface="Simplified Arabic"/>
                <a:cs typeface="Simplified Arabic"/>
              </a:rPr>
              <a:t>َ</a:t>
            </a:r>
            <a:r>
              <a:rPr lang="ar-SA" altLang="en-US" sz="5400" b="1" dirty="0">
                <a:latin typeface="Simplified Arabic"/>
                <a:ea typeface="Simplified Arabic"/>
                <a:cs typeface="Simplified Arabic"/>
              </a:rPr>
              <a:t> أبا رب</a:t>
            </a:r>
            <a:r>
              <a:rPr lang="ar-EG" altLang="en-US" sz="5400" b="1" dirty="0">
                <a:latin typeface="Simplified Arabic"/>
                <a:ea typeface="Simplified Arabic"/>
                <a:cs typeface="Simplified Arabic"/>
              </a:rPr>
              <a:t>ِّ</a:t>
            </a:r>
            <a:r>
              <a:rPr lang="ar-SA" altLang="en-US" sz="5400" b="1" dirty="0">
                <a:latin typeface="Simplified Arabic"/>
                <a:ea typeface="Simplified Arabic"/>
                <a:cs typeface="Simplified Arabic"/>
              </a:rPr>
              <a:t>نا وإله</a:t>
            </a:r>
            <a:r>
              <a:rPr lang="ar-EG" altLang="en-US" sz="5400" b="1" dirty="0">
                <a:latin typeface="Simplified Arabic"/>
                <a:ea typeface="Simplified Arabic"/>
                <a:cs typeface="Simplified Arabic"/>
              </a:rPr>
              <a:t>ِ</a:t>
            </a:r>
            <a:r>
              <a:rPr lang="ar-SA" altLang="en-US" sz="5400" b="1" dirty="0">
                <a:latin typeface="Simplified Arabic"/>
                <a:ea typeface="Simplified Arabic"/>
                <a:cs typeface="Simplified Arabic"/>
              </a:rPr>
              <a:t>نا ومخل</a:t>
            </a:r>
            <a:r>
              <a:rPr lang="ar-EG" altLang="en-US" sz="5400" b="1" dirty="0">
                <a:latin typeface="Simplified Arabic"/>
                <a:ea typeface="Simplified Arabic"/>
                <a:cs typeface="Simplified Arabic"/>
              </a:rPr>
              <a:t>ّ</a:t>
            </a:r>
            <a:r>
              <a:rPr lang="ar-SA" altLang="en-US" sz="5400" b="1" dirty="0">
                <a:latin typeface="Simplified Arabic"/>
                <a:ea typeface="Simplified Arabic"/>
                <a:cs typeface="Simplified Arabic"/>
              </a:rPr>
              <a:t>ص</a:t>
            </a:r>
            <a:r>
              <a:rPr lang="ar-EG" altLang="en-US" sz="5400" b="1" dirty="0">
                <a:latin typeface="Simplified Arabic"/>
                <a:ea typeface="Simplified Arabic"/>
                <a:cs typeface="Simplified Arabic"/>
              </a:rPr>
              <a:t>ِ</a:t>
            </a:r>
            <a:r>
              <a:rPr lang="ar-SA" altLang="en-US" sz="5400" b="1" dirty="0">
                <a:latin typeface="Simplified Arabic"/>
                <a:ea typeface="Simplified Arabic"/>
                <a:cs typeface="Simplified Arabic"/>
              </a:rPr>
              <a:t>نا يسوع</a:t>
            </a:r>
            <a:r>
              <a:rPr lang="ar-EG" altLang="en-US" sz="5400" b="1" dirty="0">
                <a:latin typeface="Simplified Arabic"/>
                <a:ea typeface="Simplified Arabic"/>
                <a:cs typeface="Simplified Arabic"/>
              </a:rPr>
              <a:t>َ</a:t>
            </a:r>
            <a:r>
              <a:rPr lang="ar-SA" altLang="en-US" sz="5400" b="1" dirty="0">
                <a:latin typeface="Simplified Arabic"/>
                <a:ea typeface="Simplified Arabic"/>
                <a:cs typeface="Simplified Arabic"/>
              </a:rPr>
              <a:t> المسيح</a:t>
            </a:r>
            <a:r>
              <a:rPr lang="ar-EG" altLang="en-US" sz="5400" b="1" dirty="0">
                <a:latin typeface="Simplified Arabic"/>
                <a:ea typeface="Simplified Arabic"/>
                <a:cs typeface="Simplified Arabic"/>
              </a:rPr>
              <a:t>ِ؛</a:t>
            </a:r>
            <a:endParaRPr lang="en-US" altLang="en-US" sz="5400" b="1" dirty="0">
              <a:latin typeface="Simplified Arabic"/>
              <a:ea typeface="Simplified Arabic"/>
              <a:cs typeface="Simplified Arabic"/>
            </a:endParaRPr>
          </a:p>
        </p:txBody>
      </p:sp>
      <p:sp>
        <p:nvSpPr>
          <p:cNvPr id="17413" name="Text Box 5"/>
          <p:cNvSpPr txBox="1">
            <a:spLocks noChangeArrowheads="1"/>
          </p:cNvSpPr>
          <p:nvPr/>
        </p:nvSpPr>
        <p:spPr bwMode="auto">
          <a:xfrm>
            <a:off x="334433" y="1341439"/>
            <a:ext cx="5954184" cy="5576911"/>
          </a:xfrm>
          <a:prstGeom prst="rect">
            <a:avLst/>
          </a:prstGeom>
          <a:noFill/>
          <a:ln w="9525">
            <a:noFill/>
            <a:miter lim="800000"/>
            <a:headEnd/>
            <a:tailEnd/>
          </a:ln>
        </p:spPr>
        <p:txBody>
          <a:bodyPr>
            <a:spAutoFit/>
          </a:bodyPr>
          <a:lstStyle/>
          <a:p>
            <a:pPr algn="ctr" rtl="1" fontAlgn="base">
              <a:lnSpc>
                <a:spcPct val="110000"/>
              </a:lnSpc>
              <a:spcBef>
                <a:spcPct val="50000"/>
              </a:spcBef>
              <a:spcAft>
                <a:spcPct val="0"/>
              </a:spcAft>
            </a:pPr>
            <a:r>
              <a:rPr lang="ar-SA" altLang="en-US" sz="5400" b="1" dirty="0"/>
              <a:t>مارين شيبئهموت إنططف إم بيريف إيريثنانيف أووه إن نائيت إفنوتي إفيوت إم بينشويس أووه بينوتي أووه بنسوتير إيسوس بي إخرستوس</a:t>
            </a:r>
            <a:endParaRPr lang="en-US" altLang="en-US" sz="54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3"/>
          <p:cNvSpPr>
            <a:spLocks noChangeArrowheads="1"/>
          </p:cNvSpPr>
          <p:nvPr/>
        </p:nvSpPr>
        <p:spPr bwMode="auto">
          <a:xfrm>
            <a:off x="719667" y="78695"/>
            <a:ext cx="10945284" cy="6700617"/>
          </a:xfrm>
          <a:prstGeom prst="rect">
            <a:avLst/>
          </a:prstGeom>
          <a:noFill/>
          <a:ln w="12700">
            <a:noFill/>
            <a:miter lim="800000"/>
            <a:headEnd type="none" w="sm" len="sm"/>
            <a:tailEnd type="none" w="sm" len="sm"/>
          </a:ln>
        </p:spPr>
        <p:txBody>
          <a:bodyPr anchor="ctr">
            <a:spAutoFit/>
          </a:bodyPr>
          <a:lstStyle/>
          <a:p>
            <a:pPr algn="r" rtl="1" eaLnBrk="1" hangingPunct="1">
              <a:lnSpc>
                <a:spcPct val="135000"/>
              </a:lnSpc>
            </a:pPr>
            <a:r>
              <a:rPr lang="en-US" sz="5400" b="1" dirty="0">
                <a:latin typeface="Athanasius" pitchFamily="2" charset="0"/>
                <a:cs typeface="Arial" charset="0"/>
              </a:rPr>
              <a:t>!</a:t>
            </a:r>
            <a:r>
              <a:rPr lang="ar-EG" sz="5400" b="1" dirty="0"/>
              <a:t> فناداه ملاك الرب : إبراهيم </a:t>
            </a:r>
            <a:r>
              <a:rPr lang="ar-EG" sz="5400" b="1" dirty="0" err="1"/>
              <a:t>إبراهيم</a:t>
            </a:r>
            <a:r>
              <a:rPr lang="ar-EG" sz="5400" b="1" dirty="0"/>
              <a:t> ، لا تمدد يدك الي الغلام ولا تفعل به شيئا . لقد عرف الرب عمق محبتك له و ايمانك به ، وهو يقول لك : انا هو الرب الهك ، اقسمت بذاتي :</a:t>
            </a:r>
          </a:p>
          <a:p>
            <a:pPr algn="r" rtl="1" eaLnBrk="1" hangingPunct="1">
              <a:lnSpc>
                <a:spcPct val="135000"/>
              </a:lnSpc>
            </a:pPr>
            <a:r>
              <a:rPr lang="ar-EG" sz="5400" b="1" dirty="0" err="1"/>
              <a:t>بالبركه</a:t>
            </a:r>
            <a:r>
              <a:rPr lang="ar-EG" sz="5400" b="1" dirty="0"/>
              <a:t> اباركك </a:t>
            </a:r>
            <a:r>
              <a:rPr lang="ar-EG" sz="5400" b="1" dirty="0" err="1"/>
              <a:t>وبالكثره</a:t>
            </a:r>
            <a:r>
              <a:rPr lang="ar-EG" sz="5400" b="1" dirty="0"/>
              <a:t> اكثر نسلك ،</a:t>
            </a:r>
          </a:p>
          <a:p>
            <a:pPr algn="r" rtl="1" eaLnBrk="1" hangingPunct="1">
              <a:lnSpc>
                <a:spcPct val="135000"/>
              </a:lnSpc>
            </a:pPr>
            <a:r>
              <a:rPr lang="ar-EG" sz="5400" b="1" dirty="0"/>
              <a:t>فرفع إبراهيم عينيه ، فرأي حملا موثوقا بقرانيه.</a:t>
            </a:r>
            <a:endParaRPr lang="ar-SA" sz="54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4"/>
          <p:cNvSpPr>
            <a:spLocks noChangeArrowheads="1"/>
          </p:cNvSpPr>
          <p:nvPr/>
        </p:nvSpPr>
        <p:spPr bwMode="auto">
          <a:xfrm>
            <a:off x="527051" y="-40762"/>
            <a:ext cx="11137900" cy="6939528"/>
          </a:xfrm>
          <a:prstGeom prst="rect">
            <a:avLst/>
          </a:prstGeom>
          <a:noFill/>
          <a:ln w="12700">
            <a:noFill/>
            <a:miter lim="800000"/>
            <a:headEnd type="none" w="sm" len="sm"/>
            <a:tailEnd type="none" w="sm" len="sm"/>
          </a:ln>
        </p:spPr>
        <p:txBody>
          <a:bodyPr anchor="ctr">
            <a:spAutoFit/>
          </a:bodyPr>
          <a:lstStyle/>
          <a:p>
            <a:pPr algn="r" rtl="1" eaLnBrk="1" hangingPunct="1">
              <a:lnSpc>
                <a:spcPct val="140000"/>
              </a:lnSpc>
            </a:pPr>
            <a:r>
              <a:rPr lang="en-US" sz="5400" b="1" dirty="0">
                <a:latin typeface="Athanasius" pitchFamily="2" charset="0"/>
                <a:cs typeface="Arial" charset="0"/>
              </a:rPr>
              <a:t>!</a:t>
            </a:r>
            <a:r>
              <a:rPr lang="ar-EG" sz="5400" b="1" dirty="0"/>
              <a:t> فأخذ الحمل واصعده محرقه ، عوضا عن اسحق ابنه .</a:t>
            </a:r>
          </a:p>
          <a:p>
            <a:pPr algn="r" rtl="1" eaLnBrk="1" hangingPunct="1">
              <a:lnSpc>
                <a:spcPct val="140000"/>
              </a:lnSpc>
            </a:pPr>
            <a:r>
              <a:rPr lang="ar-EG" sz="5400" b="1" dirty="0"/>
              <a:t>فذبيحه اسحق رمز الي ذبيحه المسيح : كما حمل اسحق حطب </a:t>
            </a:r>
            <a:r>
              <a:rPr lang="ar-EG" sz="5400" b="1" dirty="0" err="1"/>
              <a:t>المحرقه</a:t>
            </a:r>
            <a:r>
              <a:rPr lang="ar-EG" sz="5400" b="1" dirty="0"/>
              <a:t> ، حمل المسيح خشبه الصليب . وكما رجع اسحق حيا ، قام المسيح حيا من بين الأموات .</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4"/>
          <p:cNvSpPr>
            <a:spLocks noChangeArrowheads="1"/>
          </p:cNvSpPr>
          <p:nvPr/>
        </p:nvSpPr>
        <p:spPr bwMode="auto">
          <a:xfrm>
            <a:off x="5" y="-39174"/>
            <a:ext cx="11991703" cy="6939528"/>
          </a:xfrm>
          <a:prstGeom prst="rect">
            <a:avLst/>
          </a:prstGeom>
          <a:noFill/>
          <a:ln w="12700">
            <a:noFill/>
            <a:miter lim="800000"/>
            <a:headEnd type="none" w="sm" len="sm"/>
            <a:tailEnd type="none" w="sm" len="sm"/>
          </a:ln>
        </p:spPr>
        <p:txBody>
          <a:bodyPr wrap="square" anchor="ctr">
            <a:spAutoFit/>
          </a:bodyPr>
          <a:lstStyle/>
          <a:p>
            <a:pPr algn="r" rtl="1">
              <a:lnSpc>
                <a:spcPct val="140000"/>
              </a:lnSpc>
            </a:pPr>
            <a:r>
              <a:rPr lang="en-US" sz="5400" b="1" dirty="0">
                <a:latin typeface="Athanasius" pitchFamily="2" charset="0"/>
                <a:cs typeface="Arial" charset="0"/>
              </a:rPr>
              <a:t>!</a:t>
            </a:r>
            <a:r>
              <a:rPr lang="ar-EG" sz="5400" b="1" dirty="0"/>
              <a:t> اللهم ، يا من قبل ذبيحه إبراهيم ، اقبل هذه </a:t>
            </a:r>
            <a:r>
              <a:rPr lang="ar-EG" sz="5400" b="1" dirty="0" err="1"/>
              <a:t>الذبيحه</a:t>
            </a:r>
            <a:r>
              <a:rPr lang="ar-EG" sz="5400" b="1" dirty="0"/>
              <a:t> من شعبك في هذه </a:t>
            </a:r>
            <a:r>
              <a:rPr lang="ar-EG" sz="5400" b="1" dirty="0" err="1"/>
              <a:t>الساعه</a:t>
            </a:r>
            <a:r>
              <a:rPr lang="ar-EG" sz="5400" b="1" dirty="0"/>
              <a:t> . امنح </a:t>
            </a:r>
            <a:r>
              <a:rPr lang="ar-EG" sz="5400" b="1" dirty="0" err="1"/>
              <a:t>يارب</a:t>
            </a:r>
            <a:r>
              <a:rPr lang="ar-EG" sz="5400" b="1" dirty="0"/>
              <a:t> نفوس الراقدين راحه ، بارك هذه القرابين ،والذين قدموها ، والذين نقدمها من اجلهم ، باركنا جميعا ، لنرفع اليك صلاتنا ، </a:t>
            </a:r>
            <a:r>
              <a:rPr lang="ar-EG" sz="5400" b="1" dirty="0" err="1"/>
              <a:t>بفلب</a:t>
            </a:r>
            <a:r>
              <a:rPr lang="ar-EG" sz="5400" b="1" dirty="0"/>
              <a:t> طاهر وايما صادق و رجاء ثابت ومحبه كامله ، قائلين : </a:t>
            </a:r>
            <a:r>
              <a:rPr lang="ar-EG" sz="5400" b="1" dirty="0">
                <a:solidFill>
                  <a:srgbClr val="C00000"/>
                </a:solidFill>
              </a:rPr>
              <a:t>يا ابانا الذي في السموات .....</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Text Box 2"/>
          <p:cNvSpPr txBox="1">
            <a:spLocks noChangeArrowheads="1"/>
          </p:cNvSpPr>
          <p:nvPr/>
        </p:nvSpPr>
        <p:spPr bwMode="auto">
          <a:xfrm>
            <a:off x="6197600" y="-5417"/>
            <a:ext cx="5994400" cy="7201972"/>
          </a:xfrm>
          <a:prstGeom prst="rect">
            <a:avLst/>
          </a:prstGeom>
          <a:noFill/>
          <a:ln w="9525">
            <a:noFill/>
            <a:miter lim="800000"/>
            <a:headEnd/>
            <a:tailEnd/>
          </a:ln>
          <a:effectLst/>
        </p:spPr>
        <p:txBody>
          <a:bodyPr wrap="square">
            <a:spAutoFit/>
          </a:bodyPr>
          <a:lstStyle/>
          <a:p>
            <a:pPr algn="ctr" rtl="1" eaLnBrk="1" hangingPunct="1">
              <a:spcBef>
                <a:spcPct val="50000"/>
              </a:spcBef>
              <a:defRPr/>
            </a:pPr>
            <a:r>
              <a:rPr lang="ar-SA" sz="4400" b="1" u="sng" dirty="0">
                <a:solidFill>
                  <a:srgbClr val="C00000"/>
                </a:solidFill>
                <a:latin typeface="Arial" charset="0"/>
                <a:cs typeface="Arial" charset="0"/>
              </a:rPr>
              <a:t>أبانا الذى فى السموات</a:t>
            </a:r>
            <a:r>
              <a:rPr lang="ar-EG" sz="4400" b="1" u="sng" dirty="0">
                <a:solidFill>
                  <a:srgbClr val="C00000"/>
                </a:solidFill>
                <a:latin typeface="Arial" charset="0"/>
                <a:cs typeface="Arial" charset="0"/>
              </a:rPr>
              <a:t>                           </a:t>
            </a:r>
            <a:r>
              <a:rPr lang="ar-SA" sz="4200" b="1" dirty="0">
                <a:latin typeface="Arial" charset="0"/>
                <a:cs typeface="Arial" charset="0"/>
              </a:rPr>
              <a:t>أبانا الذى فى السموات</a:t>
            </a:r>
            <a:r>
              <a:rPr lang="ar-EG" sz="4200" b="1" dirty="0">
                <a:latin typeface="Arial" charset="0"/>
                <a:cs typeface="Arial" charset="0"/>
              </a:rPr>
              <a:t>، ليتقدس أسمك، ليأت ملكوتك، لتكن مشيئتك، كما فى السماء كذلك على الأرض،</a:t>
            </a:r>
            <a:r>
              <a:rPr lang="en-US" sz="4200" b="1" dirty="0">
                <a:latin typeface="Arial" charset="0"/>
                <a:cs typeface="Arial" charset="0"/>
              </a:rPr>
              <a:t> </a:t>
            </a:r>
            <a:r>
              <a:rPr lang="ar-EG" sz="4200" b="1" dirty="0">
                <a:latin typeface="Arial" charset="0"/>
                <a:cs typeface="Arial" charset="0"/>
              </a:rPr>
              <a:t>خبزنا كفافنا اعطنا اليوم، وأغفر لنا ذنوبنا كما نغفر نحن أيضاً للمذنبين إلينا ولا تدخلنا فى تجربة لكن نجنا من الشرير بالمسيح يسوع ربنا، لأن لك الملك والقوة والمجد إلى الأبد أمين. </a:t>
            </a:r>
          </a:p>
          <a:p>
            <a:pPr algn="r" rtl="1" eaLnBrk="1" hangingPunct="1">
              <a:defRPr/>
            </a:pPr>
            <a:endParaRPr lang="en-US" sz="4000" b="1" dirty="0">
              <a:latin typeface="Arial" charset="0"/>
              <a:cs typeface="Arial" charset="0"/>
            </a:endParaRPr>
          </a:p>
        </p:txBody>
      </p:sp>
      <p:pic>
        <p:nvPicPr>
          <p:cNvPr id="6147" name="Picture 3" descr="Picture1"/>
          <p:cNvPicPr>
            <a:picLocks noChangeAspect="1" noChangeArrowheads="1"/>
          </p:cNvPicPr>
          <p:nvPr/>
        </p:nvPicPr>
        <p:blipFill>
          <a:blip r:embed="rId3" cstate="print"/>
          <a:srcRect/>
          <a:stretch>
            <a:fillRect/>
          </a:stretch>
        </p:blipFill>
        <p:spPr bwMode="auto">
          <a:xfrm>
            <a:off x="0" y="0"/>
            <a:ext cx="6197600" cy="70104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96446" y="5522961"/>
            <a:ext cx="5543551" cy="1300162"/>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r>
              <a:rPr lang="ar-EG" sz="5400" b="1" dirty="0">
                <a:solidFill>
                  <a:srgbClr val="FF0000"/>
                </a:solidFill>
                <a:latin typeface="Yousef  bkw Circle mhairy" panose="02000000000000000000" pitchFamily="2" charset="-78"/>
                <a:cs typeface="Yousef  bkw Circle mhairy" panose="02000000000000000000" pitchFamily="2" charset="-78"/>
              </a:rPr>
              <a:t>الشعب: </a:t>
            </a:r>
            <a:r>
              <a:rPr lang="ar-EG" sz="5400" b="1" dirty="0"/>
              <a:t>أمامك </a:t>
            </a:r>
            <a:r>
              <a:rPr lang="ar-EG" sz="5400" b="1" dirty="0" err="1"/>
              <a:t>يارب</a:t>
            </a:r>
            <a:r>
              <a:rPr lang="ar-EG" sz="5400" b="1" dirty="0"/>
              <a:t> خاضعين و ساجدين</a:t>
            </a:r>
            <a:endParaRPr lang="en-US" altLang="ar-EG" sz="4800" b="1" dirty="0"/>
          </a:p>
        </p:txBody>
      </p:sp>
      <p:sp>
        <p:nvSpPr>
          <p:cNvPr id="4" name="Rectangle 2"/>
          <p:cNvSpPr txBox="1">
            <a:spLocks noChangeArrowheads="1"/>
          </p:cNvSpPr>
          <p:nvPr/>
        </p:nvSpPr>
        <p:spPr>
          <a:xfrm>
            <a:off x="135743" y="1143006"/>
            <a:ext cx="11780044" cy="3949622"/>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rtl="1"/>
            <a:r>
              <a:rPr lang="ar-EG" sz="5400" b="1" dirty="0">
                <a:solidFill>
                  <a:srgbClr val="FF0000"/>
                </a:solidFill>
                <a:latin typeface="Yousef  bkw Circle mhairy" panose="02000000000000000000" pitchFamily="2" charset="-78"/>
                <a:cs typeface="Yousef  bkw Circle mhairy" panose="02000000000000000000" pitchFamily="2" charset="-78"/>
              </a:rPr>
              <a:t>الكاهن: </a:t>
            </a:r>
            <a:r>
              <a:rPr lang="ar-EG" sz="5400" b="1" dirty="0"/>
              <a:t>نسألك أيها القدوس الصالح، لا تدخلنا في تجربة، ولا تسمح أن يتسلط علينا أيُ شر، بل نجنا من كل فكرٍ وقولٍ وفعلٍ، لا يرضي صلاحك أبعد عنا أسباب الخطيئة واكتب أسماءنا يارب مع جميع القديسين، في ملكوت السموات بالمسيح يسوع ربنا</a:t>
            </a:r>
            <a:endParaRPr lang="en-US" altLang="ar-EG" sz="5400" b="1" dirty="0"/>
          </a:p>
        </p:txBody>
      </p:sp>
      <p:sp>
        <p:nvSpPr>
          <p:cNvPr id="5" name="Rectangle 2"/>
          <p:cNvSpPr txBox="1">
            <a:spLocks noChangeArrowheads="1"/>
          </p:cNvSpPr>
          <p:nvPr/>
        </p:nvSpPr>
        <p:spPr>
          <a:xfrm>
            <a:off x="5014915" y="4910021"/>
            <a:ext cx="7029460" cy="136532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r>
              <a:rPr lang="ar-EG" sz="5400" b="1" dirty="0">
                <a:solidFill>
                  <a:srgbClr val="FF0000"/>
                </a:solidFill>
                <a:latin typeface="Yousef  bkw Circle mhairy" panose="02000000000000000000" pitchFamily="2" charset="-78"/>
                <a:cs typeface="Yousef  bkw Circle mhairy" panose="02000000000000000000" pitchFamily="2" charset="-78"/>
              </a:rPr>
              <a:t>الشمَّاس: </a:t>
            </a:r>
            <a:r>
              <a:rPr lang="ar-EG" altLang="ar-EG" sz="5400" b="1" dirty="0"/>
              <a:t>أُحنوا رؤوسكم للرب</a:t>
            </a:r>
            <a:endParaRPr lang="en-US" altLang="ar-EG" sz="5400" b="1" dirty="0"/>
          </a:p>
        </p:txBody>
      </p:sp>
      <p:sp>
        <p:nvSpPr>
          <p:cNvPr id="6" name="WordArt 3"/>
          <p:cNvSpPr>
            <a:spLocks noChangeArrowheads="1" noChangeShapeType="1" noTextEdit="1"/>
          </p:cNvSpPr>
          <p:nvPr/>
        </p:nvSpPr>
        <p:spPr bwMode="auto">
          <a:xfrm>
            <a:off x="2871791" y="247650"/>
            <a:ext cx="6457951" cy="89535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rtl="1"/>
            <a:r>
              <a:rPr lang="ar-EG" sz="2400" b="1" kern="10" dirty="0">
                <a:latin typeface="Yousef  bkw Circle mhairy" panose="02000000000000000000" pitchFamily="2" charset="-78"/>
                <a:cs typeface="Yousef  bkw Circle mhairy" panose="02000000000000000000" pitchFamily="2" charset="-78"/>
              </a:rPr>
              <a:t>الاستعداد للتناول</a:t>
            </a:r>
          </a:p>
        </p:txBody>
      </p:sp>
    </p:spTree>
    <p:extLst>
      <p:ext uri="{BB962C8B-B14F-4D97-AF65-F5344CB8AC3E}">
        <p14:creationId xmlns:p14="http://schemas.microsoft.com/office/powerpoint/2010/main" val="288294896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257177" y="3443288"/>
            <a:ext cx="11672899" cy="304323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r>
              <a:rPr lang="ar-EG" sz="6000" b="1" dirty="0">
                <a:solidFill>
                  <a:srgbClr val="FF0000"/>
                </a:solidFill>
                <a:latin typeface="Yousef  bkw Circle mhairy" panose="02000000000000000000" pitchFamily="2" charset="-78"/>
                <a:cs typeface="Yousef  bkw Circle mhairy" panose="02000000000000000000" pitchFamily="2" charset="-78"/>
              </a:rPr>
              <a:t>الشعب: </a:t>
            </a:r>
            <a:r>
              <a:rPr lang="ar-EG" sz="6000" b="1" dirty="0"/>
              <a:t>مباركٌ الآبُ القدوس، مباركٌ الابنُ القدوس، مباركٌ الروحُ القدوس آمين </a:t>
            </a:r>
            <a:endParaRPr lang="en-US" altLang="ar-EG" sz="6000" b="1" dirty="0"/>
          </a:p>
        </p:txBody>
      </p:sp>
      <p:sp>
        <p:nvSpPr>
          <p:cNvPr id="4" name="Rectangle 2"/>
          <p:cNvSpPr txBox="1">
            <a:spLocks noChangeArrowheads="1"/>
          </p:cNvSpPr>
          <p:nvPr/>
        </p:nvSpPr>
        <p:spPr>
          <a:xfrm>
            <a:off x="150031" y="528642"/>
            <a:ext cx="11780044" cy="2557457"/>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rtl="1"/>
            <a:r>
              <a:rPr lang="ar-EG" sz="6000" b="1" dirty="0">
                <a:solidFill>
                  <a:srgbClr val="FF0000"/>
                </a:solidFill>
                <a:latin typeface="Yousef  bkw Circle mhairy" panose="02000000000000000000" pitchFamily="2" charset="-78"/>
                <a:cs typeface="Yousef  bkw Circle mhairy" panose="02000000000000000000" pitchFamily="2" charset="-78"/>
              </a:rPr>
              <a:t>الكاهن: </a:t>
            </a:r>
            <a:r>
              <a:rPr lang="ar-EG" sz="6000" b="1" dirty="0"/>
              <a:t>هذه الأسرار المقدسة للقديسين مبارك الربُ يسوع المسيح ابن الله الذي قدسها بروحه القدوس آمين</a:t>
            </a:r>
            <a:endParaRPr lang="en-US" altLang="ar-EG" sz="6000" b="1" dirty="0"/>
          </a:p>
        </p:txBody>
      </p:sp>
    </p:spTree>
    <p:extLst>
      <p:ext uri="{BB962C8B-B14F-4D97-AF65-F5344CB8AC3E}">
        <p14:creationId xmlns:p14="http://schemas.microsoft.com/office/powerpoint/2010/main" val="387763859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515007" y="100017"/>
            <a:ext cx="11443633" cy="1671634"/>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defRPr/>
            </a:pPr>
            <a:r>
              <a:rPr lang="ar-EG" sz="4000" b="1" dirty="0">
                <a:solidFill>
                  <a:srgbClr val="FF0000"/>
                </a:solidFill>
                <a:latin typeface="Yousef  bkw Circle mhairy" panose="02000000000000000000" pitchFamily="2" charset="-78"/>
                <a:cs typeface="Yousef  bkw Circle mhairy" panose="02000000000000000000" pitchFamily="2" charset="-78"/>
              </a:rPr>
              <a:t>الكاهن: </a:t>
            </a:r>
            <a:r>
              <a:rPr lang="ar-EG" sz="4000" b="1" dirty="0">
                <a:latin typeface="Yousef  bkw Circle mhairy" panose="02000000000000000000" pitchFamily="2" charset="-78"/>
                <a:cs typeface="Yousef  bkw Circle mhairy" panose="02000000000000000000" pitchFamily="2" charset="-78"/>
              </a:rPr>
              <a:t>جسدٌ مقدسٌ ودمٌ كريمٌ حقيقيٌ ، ليسوع المسيح ابن إلهنا آمين</a:t>
            </a:r>
            <a:endParaRPr lang="en-US" sz="4000" b="1" dirty="0"/>
          </a:p>
        </p:txBody>
      </p:sp>
      <p:sp>
        <p:nvSpPr>
          <p:cNvPr id="2" name="TextBox 1"/>
          <p:cNvSpPr txBox="1"/>
          <p:nvPr/>
        </p:nvSpPr>
        <p:spPr>
          <a:xfrm>
            <a:off x="310404" y="1309986"/>
            <a:ext cx="4859713" cy="707886"/>
          </a:xfrm>
          <a:prstGeom prst="rect">
            <a:avLst/>
          </a:prstGeom>
          <a:noFill/>
        </p:spPr>
        <p:txBody>
          <a:bodyPr wrap="square" rtlCol="1">
            <a:spAutoFit/>
          </a:bodyPr>
          <a:lstStyle/>
          <a:p>
            <a:pPr algn="r" rtl="1"/>
            <a:r>
              <a:rPr lang="ar-EG" sz="4000" b="1" dirty="0">
                <a:solidFill>
                  <a:srgbClr val="FF0000"/>
                </a:solidFill>
                <a:latin typeface="Yousef  bkw Circle mhairy" panose="02000000000000000000" pitchFamily="2" charset="-78"/>
                <a:cs typeface="Yousef  bkw Circle mhairy" panose="02000000000000000000" pitchFamily="2" charset="-78"/>
              </a:rPr>
              <a:t>الشعب : </a:t>
            </a:r>
            <a:r>
              <a:rPr lang="ar-EG" sz="4000" b="1" dirty="0">
                <a:latin typeface="Yousef  bkw Circle mhairy" panose="02000000000000000000" pitchFamily="2" charset="-78"/>
                <a:cs typeface="Yousef  bkw Circle mhairy" panose="02000000000000000000" pitchFamily="2" charset="-78"/>
              </a:rPr>
              <a:t>آمين</a:t>
            </a:r>
            <a:endParaRPr lang="en-US" sz="4000" b="1" dirty="0"/>
          </a:p>
        </p:txBody>
      </p:sp>
      <p:sp>
        <p:nvSpPr>
          <p:cNvPr id="7" name="Rectangle 2"/>
          <p:cNvSpPr txBox="1">
            <a:spLocks noChangeArrowheads="1"/>
          </p:cNvSpPr>
          <p:nvPr/>
        </p:nvSpPr>
        <p:spPr>
          <a:xfrm>
            <a:off x="1545021" y="2311007"/>
            <a:ext cx="10411655" cy="1671634"/>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defRPr/>
            </a:pPr>
            <a:r>
              <a:rPr lang="ar-EG" sz="4000" b="1" dirty="0">
                <a:solidFill>
                  <a:srgbClr val="FF0000"/>
                </a:solidFill>
                <a:latin typeface="Yousef  bkw Circle mhairy" panose="02000000000000000000" pitchFamily="2" charset="-78"/>
                <a:cs typeface="Yousef  bkw Circle mhairy" panose="02000000000000000000" pitchFamily="2" charset="-78"/>
              </a:rPr>
              <a:t>الكاهن: </a:t>
            </a:r>
            <a:r>
              <a:rPr lang="ar-EG" sz="4000" b="1" dirty="0">
                <a:latin typeface="Yousef  bkw Circle mhairy" panose="02000000000000000000" pitchFamily="2" charset="-78"/>
                <a:cs typeface="Yousef  bkw Circle mhairy" panose="02000000000000000000" pitchFamily="2" charset="-78"/>
              </a:rPr>
              <a:t>دمٌ كريمٌ  وجسدٌ مقدسٌ حقيقيٌ، ليسوع المسيح ابن إلهنا آمين</a:t>
            </a:r>
            <a:endParaRPr lang="en-US" sz="4000" b="1" dirty="0"/>
          </a:p>
        </p:txBody>
      </p:sp>
      <p:sp>
        <p:nvSpPr>
          <p:cNvPr id="8" name="TextBox 7"/>
          <p:cNvSpPr txBox="1"/>
          <p:nvPr/>
        </p:nvSpPr>
        <p:spPr>
          <a:xfrm>
            <a:off x="310404" y="3520976"/>
            <a:ext cx="4859713" cy="707886"/>
          </a:xfrm>
          <a:prstGeom prst="rect">
            <a:avLst/>
          </a:prstGeom>
          <a:noFill/>
        </p:spPr>
        <p:txBody>
          <a:bodyPr wrap="square" rtlCol="1">
            <a:spAutoFit/>
          </a:bodyPr>
          <a:lstStyle/>
          <a:p>
            <a:pPr algn="r" rtl="1"/>
            <a:r>
              <a:rPr lang="ar-EG" sz="4000" b="1" dirty="0">
                <a:solidFill>
                  <a:srgbClr val="FF0000"/>
                </a:solidFill>
                <a:latin typeface="Yousef  bkw Circle mhairy" panose="02000000000000000000" pitchFamily="2" charset="-78"/>
                <a:cs typeface="Yousef  bkw Circle mhairy" panose="02000000000000000000" pitchFamily="2" charset="-78"/>
              </a:rPr>
              <a:t>الشعب : </a:t>
            </a:r>
            <a:r>
              <a:rPr lang="ar-EG" sz="4000" b="1" dirty="0">
                <a:latin typeface="Yousef  bkw Circle mhairy" panose="02000000000000000000" pitchFamily="2" charset="-78"/>
                <a:cs typeface="Yousef  bkw Circle mhairy" panose="02000000000000000000" pitchFamily="2" charset="-78"/>
              </a:rPr>
              <a:t>آمين</a:t>
            </a:r>
            <a:endParaRPr lang="en-US" sz="4000" b="1" dirty="0"/>
          </a:p>
        </p:txBody>
      </p:sp>
      <p:sp>
        <p:nvSpPr>
          <p:cNvPr id="9" name="Rectangle 2"/>
          <p:cNvSpPr txBox="1">
            <a:spLocks noChangeArrowheads="1"/>
          </p:cNvSpPr>
          <p:nvPr/>
        </p:nvSpPr>
        <p:spPr>
          <a:xfrm>
            <a:off x="310401" y="4539854"/>
            <a:ext cx="11646275" cy="1671634"/>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defRPr/>
            </a:pPr>
            <a:r>
              <a:rPr lang="ar-EG" sz="4000" b="1" dirty="0">
                <a:solidFill>
                  <a:srgbClr val="FF0000"/>
                </a:solidFill>
                <a:latin typeface="Yousef  bkw Circle mhairy" panose="02000000000000000000" pitchFamily="2" charset="-78"/>
                <a:cs typeface="Yousef  bkw Circle mhairy" panose="02000000000000000000" pitchFamily="2" charset="-78"/>
              </a:rPr>
              <a:t>الكاهن: </a:t>
            </a:r>
            <a:r>
              <a:rPr lang="ar-EG" sz="4000" b="1" dirty="0">
                <a:latin typeface="Yousef  bkw Circle mhairy" panose="02000000000000000000" pitchFamily="2" charset="-78"/>
                <a:cs typeface="Yousef  bkw Circle mhairy" panose="02000000000000000000" pitchFamily="2" charset="-78"/>
              </a:rPr>
              <a:t>جسدُ ودمُ عمانوئيل إلهنا هذا هو بالحقيقة  آمين</a:t>
            </a:r>
            <a:endParaRPr lang="en-US" sz="4000" b="1" dirty="0"/>
          </a:p>
        </p:txBody>
      </p:sp>
      <p:sp>
        <p:nvSpPr>
          <p:cNvPr id="10" name="TextBox 9"/>
          <p:cNvSpPr txBox="1"/>
          <p:nvPr/>
        </p:nvSpPr>
        <p:spPr>
          <a:xfrm>
            <a:off x="155205" y="5749823"/>
            <a:ext cx="5720078" cy="707886"/>
          </a:xfrm>
          <a:prstGeom prst="rect">
            <a:avLst/>
          </a:prstGeom>
          <a:noFill/>
        </p:spPr>
        <p:txBody>
          <a:bodyPr wrap="square" rtlCol="1">
            <a:spAutoFit/>
          </a:bodyPr>
          <a:lstStyle/>
          <a:p>
            <a:pPr algn="r" rtl="1"/>
            <a:r>
              <a:rPr lang="ar-EG" sz="4000" b="1" dirty="0">
                <a:solidFill>
                  <a:srgbClr val="FF0000"/>
                </a:solidFill>
                <a:latin typeface="Yousef  bkw Circle mhairy" panose="02000000000000000000" pitchFamily="2" charset="-78"/>
                <a:cs typeface="Yousef  bkw Circle mhairy" panose="02000000000000000000" pitchFamily="2" charset="-78"/>
              </a:rPr>
              <a:t>الشعب : </a:t>
            </a:r>
            <a:r>
              <a:rPr lang="ar-EG" sz="4000" b="1" dirty="0">
                <a:latin typeface="Yousef  bkw Circle mhairy" panose="02000000000000000000" pitchFamily="2" charset="-78"/>
                <a:cs typeface="Yousef  bkw Circle mhairy" panose="02000000000000000000" pitchFamily="2" charset="-78"/>
              </a:rPr>
              <a:t>آمين نؤمن </a:t>
            </a:r>
            <a:endParaRPr lang="en-US" sz="4000" b="1" dirty="0"/>
          </a:p>
        </p:txBody>
      </p:sp>
    </p:spTree>
    <p:extLst>
      <p:ext uri="{BB962C8B-B14F-4D97-AF65-F5344CB8AC3E}">
        <p14:creationId xmlns:p14="http://schemas.microsoft.com/office/powerpoint/2010/main" val="10583350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42879" y="114300"/>
            <a:ext cx="11944351" cy="6743700"/>
          </a:xfrm>
          <a:noFill/>
        </p:spPr>
        <p:txBody>
          <a:bodyPr anchor="t">
            <a:noAutofit/>
          </a:bodyPr>
          <a:lstStyle/>
          <a:p>
            <a:pPr algn="justLow" rtl="1">
              <a:defRPr/>
            </a:pPr>
            <a:r>
              <a:rPr lang="ar-EG" sz="5400" b="1" dirty="0">
                <a:solidFill>
                  <a:srgbClr val="FF0000"/>
                </a:solidFill>
                <a:latin typeface="Yousef  bkw Circle mhairy" panose="02000000000000000000" pitchFamily="2" charset="-78"/>
                <a:cs typeface="Yousef  bkw Circle mhairy" panose="02000000000000000000" pitchFamily="2" charset="-78"/>
              </a:rPr>
              <a:t>الكاهن:</a:t>
            </a:r>
            <a:r>
              <a:rPr lang="ar-EG" sz="5400" b="1" dirty="0"/>
              <a:t> آمين، آمين، آمين، نؤمن، نؤمن، نؤمن</a:t>
            </a:r>
            <a:br>
              <a:rPr lang="ar-EG" sz="5400" b="1" dirty="0"/>
            </a:br>
            <a:r>
              <a:rPr lang="ar-EG" sz="5400" b="1" dirty="0"/>
              <a:t>ونعترف إلي النفس الأخير أنَّ هذا هو الجسد المحيي، الذي أخذه مخلصنا يسوع المسيح، من سيدتنا والدة الله القديسة الطاهرة مريم ، وجعله واحداً مع لاهوته، بغير اختلاط ٍ ولا امتزاجٍ ولا تغيير، وأسلمه بإرادته عنا كُلنا، على خشبة الصليب المقدسة، نؤمن حقاً،</a:t>
            </a:r>
            <a:r>
              <a:rPr lang="ar-EG" altLang="ar-EG" sz="5400" b="1" dirty="0"/>
              <a:t> أنَّ لاهوته لم يفارق ناسوته، لحظةً واحدة ولا غمضة عين، يُعطي عنا خلاصاً وغفراناً للخطايا وحياةً أبدية لمن يتناوله، حقاً نؤمن آمين </a:t>
            </a:r>
            <a:endParaRPr lang="en-US" sz="5400" b="1" dirty="0"/>
          </a:p>
        </p:txBody>
      </p:sp>
    </p:spTree>
    <p:extLst>
      <p:ext uri="{BB962C8B-B14F-4D97-AF65-F5344CB8AC3E}">
        <p14:creationId xmlns:p14="http://schemas.microsoft.com/office/powerpoint/2010/main" val="334817173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3243254" y="3986213"/>
            <a:ext cx="5543551" cy="1300162"/>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r>
              <a:rPr lang="ar-EG" sz="6000" b="1" dirty="0">
                <a:solidFill>
                  <a:srgbClr val="FF0000"/>
                </a:solidFill>
                <a:latin typeface="Yousef  bkw Circle mhairy" panose="02000000000000000000" pitchFamily="2" charset="-78"/>
                <a:cs typeface="Yousef  bkw Circle mhairy" panose="02000000000000000000" pitchFamily="2" charset="-78"/>
              </a:rPr>
              <a:t>الشعب: </a:t>
            </a:r>
            <a:r>
              <a:rPr lang="ar-EG" sz="6000" b="1" dirty="0"/>
              <a:t>يارب ارحم</a:t>
            </a:r>
            <a:endParaRPr lang="en-US" altLang="ar-EG" sz="6000" b="1" dirty="0"/>
          </a:p>
        </p:txBody>
      </p:sp>
      <p:sp>
        <p:nvSpPr>
          <p:cNvPr id="4" name="Rectangle 2"/>
          <p:cNvSpPr txBox="1">
            <a:spLocks noChangeArrowheads="1"/>
          </p:cNvSpPr>
          <p:nvPr/>
        </p:nvSpPr>
        <p:spPr>
          <a:xfrm>
            <a:off x="342891" y="657231"/>
            <a:ext cx="11630036" cy="3100387"/>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r>
              <a:rPr lang="ar-EG" sz="6000" b="1" dirty="0">
                <a:solidFill>
                  <a:srgbClr val="FF0000"/>
                </a:solidFill>
                <a:latin typeface="Yousef  bkw Circle mhairy" panose="02000000000000000000" pitchFamily="2" charset="-78"/>
                <a:cs typeface="Yousef  bkw Circle mhairy" panose="02000000000000000000" pitchFamily="2" charset="-78"/>
              </a:rPr>
              <a:t>الشمَّاس: </a:t>
            </a:r>
            <a:r>
              <a:rPr lang="ar-EG" altLang="ar-EG" sz="6000" b="1" dirty="0"/>
              <a:t>آمين، آمين، آمين، حقاً نؤمن آمين صلوا من أجل التناول باستحقاق من هذه الأسرار المقدسة.</a:t>
            </a:r>
            <a:endParaRPr lang="en-US" altLang="ar-EG" sz="6000" b="1" dirty="0"/>
          </a:p>
        </p:txBody>
      </p:sp>
    </p:spTree>
    <p:extLst>
      <p:ext uri="{BB962C8B-B14F-4D97-AF65-F5344CB8AC3E}">
        <p14:creationId xmlns:p14="http://schemas.microsoft.com/office/powerpoint/2010/main" val="29723517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WordArt 3"/>
          <p:cNvSpPr>
            <a:spLocks noChangeArrowheads="1" noChangeShapeType="1" noTextEdit="1"/>
          </p:cNvSpPr>
          <p:nvPr/>
        </p:nvSpPr>
        <p:spPr bwMode="auto">
          <a:xfrm>
            <a:off x="3571875" y="333378"/>
            <a:ext cx="4486276" cy="112395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rtl="1"/>
            <a:r>
              <a:rPr lang="ar-EG" sz="2800" b="1" kern="10" dirty="0">
                <a:effectLst>
                  <a:outerShdw dist="35921" dir="2700000" algn="ctr" rotWithShape="0">
                    <a:srgbClr val="C0C0C0">
                      <a:alpha val="79999"/>
                    </a:srgbClr>
                  </a:outerShdw>
                </a:effectLst>
                <a:latin typeface="Yousef  bkw Circle mhairy" panose="02000000000000000000" pitchFamily="2" charset="-78"/>
                <a:cs typeface="Yousef  bkw Circle mhairy" panose="02000000000000000000" pitchFamily="2" charset="-78"/>
              </a:rPr>
              <a:t>التناول</a:t>
            </a:r>
          </a:p>
        </p:txBody>
      </p:sp>
      <p:sp>
        <p:nvSpPr>
          <p:cNvPr id="4" name="Rectangle 2"/>
          <p:cNvSpPr txBox="1">
            <a:spLocks noChangeArrowheads="1"/>
          </p:cNvSpPr>
          <p:nvPr/>
        </p:nvSpPr>
        <p:spPr>
          <a:xfrm>
            <a:off x="150031" y="1614488"/>
            <a:ext cx="11780044" cy="5086350"/>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rtl="1"/>
            <a:r>
              <a:rPr lang="ar-EG" sz="6000" b="1" dirty="0">
                <a:solidFill>
                  <a:srgbClr val="FF0000"/>
                </a:solidFill>
                <a:latin typeface="Yousef  bkw Circle mhairy" panose="02000000000000000000" pitchFamily="2" charset="-78"/>
                <a:cs typeface="Yousef  bkw Circle mhairy" panose="02000000000000000000" pitchFamily="2" charset="-78"/>
              </a:rPr>
              <a:t>الكاهن: </a:t>
            </a:r>
            <a:r>
              <a:rPr lang="ar-EG" sz="6000" b="1" dirty="0"/>
              <a:t>اجعلنا كُلنا مستحقين يا سيدنا أن نتناول من جسدك المقدس، ودمك الكريم، طهارةً لأنفسنا وأجسادنا وأرواحنا، وغفراناً لخطايانا وآثامنا، لكي نكون جسداً واحداً وروحاً واحداً معك المجد لك مع أبيك الصالح والروح القدس الآن وكل أوان وإلي الأبد آمين</a:t>
            </a:r>
            <a:endParaRPr lang="en-US" altLang="ar-EG" sz="6000" b="1" dirty="0"/>
          </a:p>
        </p:txBody>
      </p:sp>
    </p:spTree>
    <p:extLst>
      <p:ext uri="{BB962C8B-B14F-4D97-AF65-F5344CB8AC3E}">
        <p14:creationId xmlns:p14="http://schemas.microsoft.com/office/powerpoint/2010/main" val="98762166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1"/>
          <p:cNvSpPr>
            <a:spLocks noChangeArrowheads="1"/>
          </p:cNvSpPr>
          <p:nvPr/>
        </p:nvSpPr>
        <p:spPr bwMode="auto">
          <a:xfrm>
            <a:off x="0" y="-122993"/>
            <a:ext cx="12192000" cy="6986528"/>
          </a:xfrm>
          <a:prstGeom prst="rect">
            <a:avLst/>
          </a:prstGeom>
          <a:noFill/>
          <a:ln w="9525">
            <a:noFill/>
            <a:miter lim="800000"/>
            <a:headEnd/>
            <a:tailEnd/>
          </a:ln>
        </p:spPr>
        <p:txBody>
          <a:bodyPr anchor="ctr">
            <a:spAutoFit/>
          </a:bodyPr>
          <a:lstStyle/>
          <a:p>
            <a:pPr algn="ctr" rtl="1"/>
            <a:r>
              <a:rPr lang="ar-SA" sz="5600" b="1" u="sng" dirty="0">
                <a:solidFill>
                  <a:srgbClr val="C00000"/>
                </a:solidFill>
              </a:rPr>
              <a:t>النُّبُوءَاتُ مِنْ سِفْرِ التَّكْوينِ (تك 22: 1-19)</a:t>
            </a:r>
            <a:endParaRPr lang="en-US" sz="5600" u="sng" dirty="0">
              <a:solidFill>
                <a:srgbClr val="C00000"/>
              </a:solidFill>
            </a:endParaRPr>
          </a:p>
          <a:p>
            <a:pPr algn="ctr"/>
            <a:r>
              <a:rPr lang="ar-EG" sz="5600" dirty="0"/>
              <a:t>1</a:t>
            </a:r>
            <a:r>
              <a:rPr lang="ar-EG" sz="5600" b="1" dirty="0"/>
              <a:t> وكَانَ بَعدَ هَذِهِ الأَحْداثِ أَنَّ اللهَ اَمتَحَنَ إِبْراهيمَ فَقَالَ لَهُ: «يا إبْراهيمُ». قَالَ: «هَاَءَنَذا».2 قَالَ: «خُذِ اَبنَكَ وحيدَكَ الَّذي تُحِبُّه، إِسْحَقَ، وامْضِ إِلَى أَرضِ المورِيِّا وأَصْعِدْهُ هُنَاكَ مُحرَقَةً عَلَى أَحَدِ الجِبالِ الَّذي أُرِيكَ». 3 فبَكَّرَ إِبْراهيمُ في الصَّباح وشَدَّ عَلَى حِمَارِهِ وأَخَذَ مَعَهُ اثنَينِ مِن خَدَمِهِ وإِسْحَقَ اَبنَه وشقَّقَ حَطَبًا لِلمحرَقَةِ، وقَاَمَ ومَضى إِلَى المكانِ الَّذي أَراه اللهُ إِيَّاه. </a:t>
            </a:r>
            <a:endParaRPr lang="en-US" sz="5600" b="1" dirty="0">
              <a:solidFill>
                <a:srgbClr val="FFFFFF"/>
              </a:solidFill>
            </a:endParaRPr>
          </a:p>
        </p:txBody>
      </p:sp>
    </p:spTree>
    <p:extLst>
      <p:ext uri="{BB962C8B-B14F-4D97-AF65-F5344CB8AC3E}">
        <p14:creationId xmlns:p14="http://schemas.microsoft.com/office/powerpoint/2010/main" val="370162112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Line 2"/>
          <p:cNvSpPr>
            <a:spLocks noChangeShapeType="1"/>
          </p:cNvSpPr>
          <p:nvPr/>
        </p:nvSpPr>
        <p:spPr bwMode="auto">
          <a:xfrm>
            <a:off x="6766987" y="1412875"/>
            <a:ext cx="2116" cy="4318000"/>
          </a:xfrm>
          <a:prstGeom prst="line">
            <a:avLst/>
          </a:prstGeom>
          <a:noFill/>
          <a:ln w="38100">
            <a:solidFill>
              <a:srgbClr val="CCFFFF"/>
            </a:solidFill>
            <a:round/>
            <a:headEnd type="none" w="sm" len="sm"/>
            <a:tailEnd type="none" w="sm" len="sm"/>
          </a:ln>
        </p:spPr>
        <p:txBody>
          <a:bodyPr wrap="none"/>
          <a:lstStyle/>
          <a:p>
            <a:pPr fontAlgn="base">
              <a:spcBef>
                <a:spcPct val="0"/>
              </a:spcBef>
              <a:spcAft>
                <a:spcPct val="0"/>
              </a:spcAft>
              <a:defRPr/>
            </a:pPr>
            <a:endParaRPr lang="en-US" sz="5400" dirty="0">
              <a:solidFill>
                <a:srgbClr val="000000"/>
              </a:solidFill>
              <a:effectLst>
                <a:outerShdw blurRad="38100" dist="38100" dir="2700000" algn="tl">
                  <a:srgbClr val="000000">
                    <a:alpha val="43137"/>
                  </a:srgbClr>
                </a:outerShdw>
              </a:effectLst>
            </a:endParaRPr>
          </a:p>
        </p:txBody>
      </p:sp>
      <p:sp>
        <p:nvSpPr>
          <p:cNvPr id="18435" name="Text Box 3"/>
          <p:cNvSpPr txBox="1">
            <a:spLocks noChangeArrowheads="1"/>
          </p:cNvSpPr>
          <p:nvPr/>
        </p:nvSpPr>
        <p:spPr bwMode="auto">
          <a:xfrm>
            <a:off x="334433" y="706616"/>
            <a:ext cx="5954184" cy="5576911"/>
          </a:xfrm>
          <a:prstGeom prst="rect">
            <a:avLst/>
          </a:prstGeom>
          <a:noFill/>
          <a:ln w="9525">
            <a:noFill/>
            <a:miter lim="800000"/>
            <a:headEnd/>
            <a:tailEnd/>
          </a:ln>
        </p:spPr>
        <p:txBody>
          <a:bodyPr>
            <a:spAutoFit/>
          </a:bodyPr>
          <a:lstStyle/>
          <a:p>
            <a:pPr algn="ctr" rtl="1" fontAlgn="base">
              <a:lnSpc>
                <a:spcPct val="110000"/>
              </a:lnSpc>
              <a:spcBef>
                <a:spcPct val="50000"/>
              </a:spcBef>
              <a:spcAft>
                <a:spcPct val="0"/>
              </a:spcAft>
            </a:pPr>
            <a:r>
              <a:rPr lang="ar-SA" altLang="en-US" sz="5400" b="1" dirty="0"/>
              <a:t>أفئير فوئيثين إيرون أفأريه جى إيرون آف شوبتين إيروف أف تى آسو إيرون آف تيتوتين آف إينتين شا إى إهري إيطاي أو نوثاي</a:t>
            </a:r>
            <a:endParaRPr lang="en-US" altLang="en-US" sz="5400" b="1" dirty="0"/>
          </a:p>
        </p:txBody>
      </p:sp>
      <p:sp>
        <p:nvSpPr>
          <p:cNvPr id="18436" name="Text Box 4"/>
          <p:cNvSpPr txBox="1">
            <a:spLocks noChangeArrowheads="1"/>
          </p:cNvSpPr>
          <p:nvPr/>
        </p:nvSpPr>
        <p:spPr bwMode="auto">
          <a:xfrm>
            <a:off x="6766984" y="1068060"/>
            <a:ext cx="5425016" cy="4662815"/>
          </a:xfrm>
          <a:prstGeom prst="rect">
            <a:avLst/>
          </a:prstGeom>
          <a:noFill/>
          <a:ln w="9525">
            <a:noFill/>
            <a:miter lim="800000"/>
            <a:headEnd/>
            <a:tailEnd/>
          </a:ln>
        </p:spPr>
        <p:txBody>
          <a:bodyPr>
            <a:spAutoFit/>
          </a:bodyPr>
          <a:lstStyle/>
          <a:p>
            <a:pPr algn="ctr" rtl="1" fontAlgn="base">
              <a:lnSpc>
                <a:spcPct val="110000"/>
              </a:lnSpc>
              <a:spcBef>
                <a:spcPct val="50000"/>
              </a:spcBef>
              <a:spcAft>
                <a:spcPct val="0"/>
              </a:spcAft>
            </a:pPr>
            <a:r>
              <a:rPr lang="ar-EG" altLang="en-US" sz="5400" b="1" dirty="0">
                <a:latin typeface="Simplified Arabic"/>
                <a:ea typeface="Simplified Arabic"/>
                <a:cs typeface="Simplified Arabic"/>
              </a:rPr>
              <a:t>لأنّه سترَنا وأعانَنا وحفظَنا وقبلَنا إليه، وأشفقَ علينا وعضدَنا وأتى بنا إلى هذه الساعة.</a:t>
            </a:r>
            <a:endParaRPr lang="en-US" altLang="en-US" sz="5400" b="1" dirty="0">
              <a:latin typeface="Simplified Arabic"/>
              <a:ea typeface="Simplified Arabic"/>
              <a:cs typeface="Simplified Arabic"/>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8434" name="Picture 2"/>
          <p:cNvPicPr>
            <a:picLocks noChangeAspect="1" noChangeArrowheads="1"/>
          </p:cNvPicPr>
          <p:nvPr/>
        </p:nvPicPr>
        <p:blipFill>
          <a:blip r:embed="rId2" cstate="print"/>
          <a:srcRect/>
          <a:stretch>
            <a:fillRect/>
          </a:stretch>
        </p:blipFill>
        <p:spPr bwMode="auto">
          <a:xfrm>
            <a:off x="5" y="1196974"/>
            <a:ext cx="12191999" cy="5661025"/>
          </a:xfrm>
          <a:prstGeom prst="rect">
            <a:avLst/>
          </a:prstGeom>
          <a:noFill/>
          <a:ln w="12700">
            <a:noFill/>
            <a:miter lim="800000"/>
            <a:headEnd type="none" w="sm" len="sm"/>
            <a:tailEnd type="none" w="sm" len="sm"/>
          </a:ln>
        </p:spPr>
      </p:pic>
      <p:sp>
        <p:nvSpPr>
          <p:cNvPr id="753667" name="Text Box 3"/>
          <p:cNvSpPr txBox="1">
            <a:spLocks noChangeArrowheads="1"/>
          </p:cNvSpPr>
          <p:nvPr/>
        </p:nvSpPr>
        <p:spPr bwMode="auto">
          <a:xfrm>
            <a:off x="2256369" y="260350"/>
            <a:ext cx="6815667" cy="762000"/>
          </a:xfrm>
          <a:prstGeom prst="rect">
            <a:avLst/>
          </a:prstGeom>
          <a:noFill/>
          <a:ln w="12700">
            <a:noFill/>
            <a:miter lim="800000"/>
            <a:headEnd type="none" w="sm" len="sm"/>
            <a:tailEnd type="none" w="sm" len="sm"/>
          </a:ln>
          <a:effectLst/>
        </p:spPr>
        <p:txBody>
          <a:bodyPr>
            <a:spAutoFit/>
          </a:bodyPr>
          <a:lstStyle/>
          <a:p>
            <a:pPr algn="ctr" eaLnBrk="1" hangingPunct="1">
              <a:spcBef>
                <a:spcPct val="50000"/>
              </a:spcBef>
              <a:defRPr/>
            </a:pPr>
            <a:r>
              <a:rPr lang="ar-SA" sz="4400" b="1" u="sng">
                <a:solidFill>
                  <a:srgbClr val="FF0000"/>
                </a:solidFill>
              </a:rPr>
              <a:t>ترنيمة ليل العشاء السري</a:t>
            </a:r>
            <a:endParaRPr lang="en-US" sz="4400" b="1" u="sng">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9458" name="Picture 2"/>
          <p:cNvPicPr>
            <a:picLocks noChangeAspect="1" noChangeArrowheads="1"/>
          </p:cNvPicPr>
          <p:nvPr/>
        </p:nvPicPr>
        <p:blipFill>
          <a:blip r:embed="rId2" cstate="print"/>
          <a:srcRect/>
          <a:stretch>
            <a:fillRect/>
          </a:stretch>
        </p:blipFill>
        <p:spPr bwMode="auto">
          <a:xfrm>
            <a:off x="5" y="3635380"/>
            <a:ext cx="12191999" cy="3222625"/>
          </a:xfrm>
          <a:prstGeom prst="rect">
            <a:avLst/>
          </a:prstGeom>
          <a:noFill/>
          <a:ln w="12700">
            <a:noFill/>
            <a:miter lim="800000"/>
            <a:headEnd type="none" w="sm" len="sm"/>
            <a:tailEnd type="none" w="sm" len="sm"/>
          </a:ln>
        </p:spPr>
      </p:pic>
      <p:pic>
        <p:nvPicPr>
          <p:cNvPr id="659459" name="Picture 3"/>
          <p:cNvPicPr>
            <a:picLocks noChangeAspect="1" noChangeArrowheads="1"/>
          </p:cNvPicPr>
          <p:nvPr/>
        </p:nvPicPr>
        <p:blipFill>
          <a:blip r:embed="rId3" cstate="print"/>
          <a:srcRect/>
          <a:stretch>
            <a:fillRect/>
          </a:stretch>
        </p:blipFill>
        <p:spPr bwMode="auto">
          <a:xfrm>
            <a:off x="5" y="1"/>
            <a:ext cx="12191999" cy="3635373"/>
          </a:xfrm>
          <a:prstGeom prst="rect">
            <a:avLst/>
          </a:prstGeom>
          <a:noFill/>
          <a:ln w="12700">
            <a:noFill/>
            <a:miter lim="800000"/>
            <a:headEnd type="none" w="sm" len="sm"/>
            <a:tailEnd type="none" w="sm" len="sm"/>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0482" name="Picture 2"/>
          <p:cNvPicPr>
            <a:picLocks noChangeAspect="1" noChangeArrowheads="1"/>
          </p:cNvPicPr>
          <p:nvPr/>
        </p:nvPicPr>
        <p:blipFill>
          <a:blip r:embed="rId2" cstate="print"/>
          <a:srcRect/>
          <a:stretch>
            <a:fillRect/>
          </a:stretch>
        </p:blipFill>
        <p:spPr bwMode="auto">
          <a:xfrm>
            <a:off x="5" y="3573464"/>
            <a:ext cx="12191999" cy="3284536"/>
          </a:xfrm>
          <a:prstGeom prst="rect">
            <a:avLst/>
          </a:prstGeom>
          <a:noFill/>
          <a:ln w="12700">
            <a:noFill/>
            <a:miter lim="800000"/>
            <a:headEnd type="none" w="sm" len="sm"/>
            <a:tailEnd type="none" w="sm" len="sm"/>
          </a:ln>
        </p:spPr>
      </p:pic>
      <p:pic>
        <p:nvPicPr>
          <p:cNvPr id="660483" name="Picture 3"/>
          <p:cNvPicPr>
            <a:picLocks noChangeAspect="1" noChangeArrowheads="1"/>
          </p:cNvPicPr>
          <p:nvPr/>
        </p:nvPicPr>
        <p:blipFill>
          <a:blip r:embed="rId3" cstate="print"/>
          <a:srcRect/>
          <a:stretch>
            <a:fillRect/>
          </a:stretch>
        </p:blipFill>
        <p:spPr bwMode="auto">
          <a:xfrm>
            <a:off x="5" y="26127"/>
            <a:ext cx="12191999" cy="3573463"/>
          </a:xfrm>
          <a:prstGeom prst="rect">
            <a:avLst/>
          </a:prstGeom>
          <a:noFill/>
          <a:ln w="12700">
            <a:noFill/>
            <a:miter lim="800000"/>
            <a:headEnd type="none" w="sm" len="sm"/>
            <a:tailEnd type="none" w="sm" len="sm"/>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1506" name="Picture 2"/>
          <p:cNvPicPr>
            <a:picLocks noChangeAspect="1" noChangeArrowheads="1"/>
          </p:cNvPicPr>
          <p:nvPr/>
        </p:nvPicPr>
        <p:blipFill>
          <a:blip r:embed="rId2" cstate="print"/>
          <a:srcRect/>
          <a:stretch>
            <a:fillRect/>
          </a:stretch>
        </p:blipFill>
        <p:spPr bwMode="auto">
          <a:xfrm>
            <a:off x="0" y="3635380"/>
            <a:ext cx="12192000" cy="3222625"/>
          </a:xfrm>
          <a:prstGeom prst="rect">
            <a:avLst/>
          </a:prstGeom>
          <a:noFill/>
          <a:ln w="12700">
            <a:noFill/>
            <a:miter lim="800000"/>
            <a:headEnd type="none" w="sm" len="sm"/>
            <a:tailEnd type="none" w="sm" len="sm"/>
          </a:ln>
        </p:spPr>
      </p:pic>
      <p:pic>
        <p:nvPicPr>
          <p:cNvPr id="661507" name="Picture 3"/>
          <p:cNvPicPr>
            <a:picLocks noChangeAspect="1" noChangeArrowheads="1"/>
          </p:cNvPicPr>
          <p:nvPr/>
        </p:nvPicPr>
        <p:blipFill>
          <a:blip r:embed="rId3" cstate="print"/>
          <a:srcRect/>
          <a:stretch>
            <a:fillRect/>
          </a:stretch>
        </p:blipFill>
        <p:spPr bwMode="auto">
          <a:xfrm>
            <a:off x="0" y="0"/>
            <a:ext cx="12192000" cy="3635374"/>
          </a:xfrm>
          <a:prstGeom prst="rect">
            <a:avLst/>
          </a:prstGeom>
          <a:noFill/>
          <a:ln w="12700">
            <a:noFill/>
            <a:miter lim="800000"/>
            <a:headEnd type="none" w="sm" len="sm"/>
            <a:tailEnd type="none" w="sm" len="sm"/>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2530" name="Picture 2"/>
          <p:cNvPicPr>
            <a:picLocks noChangeAspect="1" noChangeArrowheads="1"/>
          </p:cNvPicPr>
          <p:nvPr/>
        </p:nvPicPr>
        <p:blipFill>
          <a:blip r:embed="rId2" cstate="print"/>
          <a:srcRect/>
          <a:stretch>
            <a:fillRect/>
          </a:stretch>
        </p:blipFill>
        <p:spPr bwMode="auto">
          <a:xfrm>
            <a:off x="5" y="3492500"/>
            <a:ext cx="12191999" cy="3365500"/>
          </a:xfrm>
          <a:prstGeom prst="rect">
            <a:avLst/>
          </a:prstGeom>
          <a:noFill/>
          <a:ln w="12700">
            <a:noFill/>
            <a:miter lim="800000"/>
            <a:headEnd type="none" w="sm" len="sm"/>
            <a:tailEnd type="none" w="sm" len="sm"/>
          </a:ln>
        </p:spPr>
      </p:pic>
      <p:pic>
        <p:nvPicPr>
          <p:cNvPr id="662531" name="Picture 4"/>
          <p:cNvPicPr>
            <a:picLocks noChangeAspect="1" noChangeArrowheads="1"/>
          </p:cNvPicPr>
          <p:nvPr/>
        </p:nvPicPr>
        <p:blipFill>
          <a:blip r:embed="rId3" cstate="print"/>
          <a:srcRect/>
          <a:stretch>
            <a:fillRect/>
          </a:stretch>
        </p:blipFill>
        <p:spPr bwMode="auto">
          <a:xfrm>
            <a:off x="5" y="0"/>
            <a:ext cx="12191999" cy="3492500"/>
          </a:xfrm>
          <a:prstGeom prst="rect">
            <a:avLst/>
          </a:prstGeom>
          <a:noFill/>
          <a:ln w="12700">
            <a:noFill/>
            <a:miter lim="800000"/>
            <a:headEnd type="none" w="sm" len="sm"/>
            <a:tailEnd type="none" w="sm" len="sm"/>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02" name="Picture 2"/>
          <p:cNvPicPr>
            <a:picLocks noChangeAspect="1" noChangeArrowheads="1"/>
          </p:cNvPicPr>
          <p:nvPr/>
        </p:nvPicPr>
        <p:blipFill>
          <a:blip r:embed="rId2" cstate="print"/>
          <a:srcRect/>
          <a:stretch>
            <a:fillRect/>
          </a:stretch>
        </p:blipFill>
        <p:spPr bwMode="auto">
          <a:xfrm>
            <a:off x="0" y="3995745"/>
            <a:ext cx="12192000" cy="2862261"/>
          </a:xfrm>
          <a:prstGeom prst="rect">
            <a:avLst/>
          </a:prstGeom>
          <a:noFill/>
          <a:ln w="12700">
            <a:noFill/>
            <a:miter lim="800000"/>
            <a:headEnd type="none" w="sm" len="sm"/>
            <a:tailEnd type="none" w="sm" len="sm"/>
          </a:ln>
        </p:spPr>
      </p:pic>
      <p:pic>
        <p:nvPicPr>
          <p:cNvPr id="665603" name="Picture 3"/>
          <p:cNvPicPr>
            <a:picLocks noChangeAspect="1" noChangeArrowheads="1"/>
          </p:cNvPicPr>
          <p:nvPr/>
        </p:nvPicPr>
        <p:blipFill>
          <a:blip r:embed="rId3" cstate="print"/>
          <a:srcRect/>
          <a:stretch>
            <a:fillRect/>
          </a:stretch>
        </p:blipFill>
        <p:spPr bwMode="auto">
          <a:xfrm>
            <a:off x="0" y="-1"/>
            <a:ext cx="12192000" cy="3995739"/>
          </a:xfrm>
          <a:prstGeom prst="rect">
            <a:avLst/>
          </a:prstGeom>
          <a:noFill/>
          <a:ln w="12700">
            <a:noFill/>
            <a:miter lim="800000"/>
            <a:headEnd type="none" w="sm" len="sm"/>
            <a:tailEnd type="none" w="sm" len="sm"/>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3554" name="Picture 2"/>
          <p:cNvPicPr>
            <a:picLocks noChangeAspect="1" noChangeArrowheads="1"/>
          </p:cNvPicPr>
          <p:nvPr/>
        </p:nvPicPr>
        <p:blipFill>
          <a:blip r:embed="rId2" cstate="print"/>
          <a:srcRect/>
          <a:stretch>
            <a:fillRect/>
          </a:stretch>
        </p:blipFill>
        <p:spPr bwMode="auto">
          <a:xfrm>
            <a:off x="0" y="3635380"/>
            <a:ext cx="12192000" cy="3222625"/>
          </a:xfrm>
          <a:prstGeom prst="rect">
            <a:avLst/>
          </a:prstGeom>
          <a:noFill/>
          <a:ln w="12700">
            <a:noFill/>
            <a:miter lim="800000"/>
            <a:headEnd type="none" w="sm" len="sm"/>
            <a:tailEnd type="none" w="sm" len="sm"/>
          </a:ln>
        </p:spPr>
      </p:pic>
      <p:pic>
        <p:nvPicPr>
          <p:cNvPr id="663555" name="Picture 3"/>
          <p:cNvPicPr>
            <a:picLocks noChangeAspect="1" noChangeArrowheads="1"/>
          </p:cNvPicPr>
          <p:nvPr/>
        </p:nvPicPr>
        <p:blipFill>
          <a:blip r:embed="rId3" cstate="print"/>
          <a:srcRect/>
          <a:stretch>
            <a:fillRect/>
          </a:stretch>
        </p:blipFill>
        <p:spPr bwMode="auto">
          <a:xfrm>
            <a:off x="0" y="0"/>
            <a:ext cx="12192000" cy="3635375"/>
          </a:xfrm>
          <a:prstGeom prst="rect">
            <a:avLst/>
          </a:prstGeom>
          <a:noFill/>
          <a:ln w="12700">
            <a:noFill/>
            <a:miter lim="800000"/>
            <a:headEnd type="none" w="sm" len="sm"/>
            <a:tailEnd type="none" w="sm" len="sm"/>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4578" name="Picture 2"/>
          <p:cNvPicPr>
            <a:picLocks noChangeAspect="1" noChangeArrowheads="1"/>
          </p:cNvPicPr>
          <p:nvPr/>
        </p:nvPicPr>
        <p:blipFill>
          <a:blip r:embed="rId2" cstate="print"/>
          <a:srcRect/>
          <a:stretch>
            <a:fillRect/>
          </a:stretch>
        </p:blipFill>
        <p:spPr bwMode="auto">
          <a:xfrm>
            <a:off x="5" y="3708400"/>
            <a:ext cx="12191999" cy="3149600"/>
          </a:xfrm>
          <a:prstGeom prst="rect">
            <a:avLst/>
          </a:prstGeom>
          <a:noFill/>
          <a:ln w="12700">
            <a:noFill/>
            <a:miter lim="800000"/>
            <a:headEnd type="none" w="sm" len="sm"/>
            <a:tailEnd type="none" w="sm" len="sm"/>
          </a:ln>
        </p:spPr>
      </p:pic>
      <p:pic>
        <p:nvPicPr>
          <p:cNvPr id="664579" name="Picture 3"/>
          <p:cNvPicPr>
            <a:picLocks noChangeAspect="1" noChangeArrowheads="1"/>
          </p:cNvPicPr>
          <p:nvPr/>
        </p:nvPicPr>
        <p:blipFill>
          <a:blip r:embed="rId3" cstate="print"/>
          <a:srcRect/>
          <a:stretch>
            <a:fillRect/>
          </a:stretch>
        </p:blipFill>
        <p:spPr bwMode="auto">
          <a:xfrm>
            <a:off x="5" y="0"/>
            <a:ext cx="12191999" cy="3708400"/>
          </a:xfrm>
          <a:prstGeom prst="rect">
            <a:avLst/>
          </a:prstGeom>
          <a:noFill/>
          <a:ln w="12700">
            <a:noFill/>
            <a:miter lim="800000"/>
            <a:headEnd type="none" w="sm" len="sm"/>
            <a:tailEnd type="none" w="sm" len="sm"/>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6626" name="Picture 2"/>
          <p:cNvPicPr>
            <a:picLocks noChangeAspect="1" noChangeArrowheads="1"/>
          </p:cNvPicPr>
          <p:nvPr/>
        </p:nvPicPr>
        <p:blipFill>
          <a:blip r:embed="rId2" cstate="print"/>
          <a:srcRect/>
          <a:stretch>
            <a:fillRect/>
          </a:stretch>
        </p:blipFill>
        <p:spPr bwMode="auto">
          <a:xfrm>
            <a:off x="5" y="3644900"/>
            <a:ext cx="12191999" cy="3213100"/>
          </a:xfrm>
          <a:prstGeom prst="rect">
            <a:avLst/>
          </a:prstGeom>
          <a:noFill/>
          <a:ln w="12700">
            <a:noFill/>
            <a:miter lim="800000"/>
            <a:headEnd type="none" w="sm" len="sm"/>
            <a:tailEnd type="none" w="sm" len="sm"/>
          </a:ln>
        </p:spPr>
      </p:pic>
      <p:pic>
        <p:nvPicPr>
          <p:cNvPr id="666627" name="Picture 3"/>
          <p:cNvPicPr>
            <a:picLocks noChangeAspect="1" noChangeArrowheads="1"/>
          </p:cNvPicPr>
          <p:nvPr/>
        </p:nvPicPr>
        <p:blipFill>
          <a:blip r:embed="rId3" cstate="print"/>
          <a:srcRect/>
          <a:stretch>
            <a:fillRect/>
          </a:stretch>
        </p:blipFill>
        <p:spPr bwMode="auto">
          <a:xfrm>
            <a:off x="0" y="0"/>
            <a:ext cx="12192000" cy="3644900"/>
          </a:xfrm>
          <a:prstGeom prst="rect">
            <a:avLst/>
          </a:prstGeom>
          <a:noFill/>
          <a:ln w="12700">
            <a:noFill/>
            <a:miter lim="800000"/>
            <a:headEnd type="none" w="sm" len="sm"/>
            <a:tailEnd type="none" w="sm" len="sm"/>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7650" name="Picture 2"/>
          <p:cNvPicPr>
            <a:picLocks noChangeAspect="1" noChangeArrowheads="1"/>
          </p:cNvPicPr>
          <p:nvPr/>
        </p:nvPicPr>
        <p:blipFill>
          <a:blip r:embed="rId2" cstate="print"/>
          <a:srcRect/>
          <a:stretch>
            <a:fillRect/>
          </a:stretch>
        </p:blipFill>
        <p:spPr bwMode="auto">
          <a:xfrm>
            <a:off x="0" y="3995745"/>
            <a:ext cx="12192000" cy="2862261"/>
          </a:xfrm>
          <a:prstGeom prst="rect">
            <a:avLst/>
          </a:prstGeom>
          <a:noFill/>
          <a:ln w="12700">
            <a:noFill/>
            <a:miter lim="800000"/>
            <a:headEnd type="none" w="sm" len="sm"/>
            <a:tailEnd type="none" w="sm" len="sm"/>
          </a:ln>
        </p:spPr>
      </p:pic>
      <p:pic>
        <p:nvPicPr>
          <p:cNvPr id="667651" name="Picture 3"/>
          <p:cNvPicPr>
            <a:picLocks noChangeAspect="1" noChangeArrowheads="1"/>
          </p:cNvPicPr>
          <p:nvPr/>
        </p:nvPicPr>
        <p:blipFill>
          <a:blip r:embed="rId3" cstate="print"/>
          <a:srcRect/>
          <a:stretch>
            <a:fillRect/>
          </a:stretch>
        </p:blipFill>
        <p:spPr bwMode="auto">
          <a:xfrm>
            <a:off x="0" y="-1"/>
            <a:ext cx="12192000" cy="3995739"/>
          </a:xfrm>
          <a:prstGeom prst="rect">
            <a:avLst/>
          </a:prstGeom>
          <a:noFill/>
          <a:ln w="12700">
            <a:noFill/>
            <a:miter lim="800000"/>
            <a:headEnd type="none" w="sm" len="sm"/>
            <a:tailEnd type="none" w="sm" len="sm"/>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7435852" y="188916"/>
            <a:ext cx="4516965" cy="4967514"/>
          </a:xfrm>
          <a:prstGeom prst="rect">
            <a:avLst/>
          </a:prstGeom>
          <a:noFill/>
          <a:ln w="12700">
            <a:noFill/>
            <a:miter lim="800000"/>
            <a:headEnd type="none" w="sm" len="sm"/>
            <a:tailEnd type="none" w="sm" len="sm"/>
          </a:ln>
        </p:spPr>
        <p:txBody>
          <a:bodyPr wrap="square">
            <a:spAutoFit/>
          </a:bodyPr>
          <a:lstStyle/>
          <a:p>
            <a:pPr algn="ctr" rtl="1" fontAlgn="base">
              <a:lnSpc>
                <a:spcPct val="110000"/>
              </a:lnSpc>
              <a:spcBef>
                <a:spcPct val="0"/>
              </a:spcBef>
              <a:spcAft>
                <a:spcPct val="0"/>
              </a:spcAft>
            </a:pPr>
            <a:r>
              <a:rPr lang="ar-EG" altLang="en-US" sz="4800" b="1" dirty="0">
                <a:latin typeface="Simplified Arabic"/>
                <a:ea typeface="Simplified Arabic"/>
                <a:cs typeface="Simplified Arabic"/>
              </a:rPr>
              <a:t>هو أيضًا فلنسألْه أن يحفظَنا في هذا اليومِ المقدّسِ، وكلِّ أيّامِ حياتِنا بكلِّ سلامٍ، الضابطُ الكلِّ الربُّ إلهُنا.</a:t>
            </a:r>
            <a:endParaRPr lang="en-US" altLang="en-US" sz="4800" b="1" dirty="0">
              <a:latin typeface="Simplified Arabic"/>
              <a:ea typeface="Simplified Arabic"/>
              <a:cs typeface="Simplified Arabic"/>
            </a:endParaRPr>
          </a:p>
        </p:txBody>
      </p:sp>
      <p:sp>
        <p:nvSpPr>
          <p:cNvPr id="20483" name="Line 3"/>
          <p:cNvSpPr>
            <a:spLocks noChangeShapeType="1"/>
          </p:cNvSpPr>
          <p:nvPr/>
        </p:nvSpPr>
        <p:spPr bwMode="auto">
          <a:xfrm>
            <a:off x="7186086" y="469909"/>
            <a:ext cx="2116" cy="3598863"/>
          </a:xfrm>
          <a:prstGeom prst="line">
            <a:avLst/>
          </a:prstGeom>
          <a:noFill/>
          <a:ln w="38100">
            <a:solidFill>
              <a:srgbClr val="CCFFFF"/>
            </a:solidFill>
            <a:round/>
            <a:headEnd type="none" w="sm" len="sm"/>
            <a:tailEnd type="none" w="sm" len="sm"/>
          </a:ln>
        </p:spPr>
        <p:txBody>
          <a:bodyPr wrap="none"/>
          <a:lstStyle/>
          <a:p>
            <a:pPr algn="ctr" fontAlgn="base">
              <a:spcBef>
                <a:spcPct val="0"/>
              </a:spcBef>
              <a:spcAft>
                <a:spcPct val="0"/>
              </a:spcAft>
              <a:defRPr/>
            </a:pPr>
            <a:endParaRPr lang="en-US" sz="4800" dirty="0">
              <a:solidFill>
                <a:srgbClr val="000000"/>
              </a:solidFill>
              <a:effectLst>
                <a:outerShdw blurRad="38100" dist="38100" dir="2700000" algn="tl">
                  <a:srgbClr val="000000">
                    <a:alpha val="43137"/>
                  </a:srgbClr>
                </a:outerShdw>
              </a:effectLst>
            </a:endParaRPr>
          </a:p>
        </p:txBody>
      </p:sp>
      <p:sp>
        <p:nvSpPr>
          <p:cNvPr id="19460" name="Rectangle 4"/>
          <p:cNvSpPr>
            <a:spLocks noChangeArrowheads="1"/>
          </p:cNvSpPr>
          <p:nvPr/>
        </p:nvSpPr>
        <p:spPr bwMode="auto">
          <a:xfrm>
            <a:off x="192617" y="188916"/>
            <a:ext cx="6959600" cy="4967514"/>
          </a:xfrm>
          <a:prstGeom prst="rect">
            <a:avLst/>
          </a:prstGeom>
          <a:noFill/>
          <a:ln w="12700">
            <a:noFill/>
            <a:miter lim="800000"/>
            <a:headEnd type="none" w="sm" len="sm"/>
            <a:tailEnd type="none" w="sm" len="sm"/>
          </a:ln>
        </p:spPr>
        <p:txBody>
          <a:bodyPr>
            <a:spAutoFit/>
          </a:bodyPr>
          <a:lstStyle/>
          <a:p>
            <a:pPr algn="ctr" rtl="1" fontAlgn="base">
              <a:lnSpc>
                <a:spcPct val="110000"/>
              </a:lnSpc>
              <a:spcBef>
                <a:spcPct val="0"/>
              </a:spcBef>
              <a:spcAft>
                <a:spcPct val="0"/>
              </a:spcAft>
            </a:pPr>
            <a:r>
              <a:rPr lang="ar-EG" altLang="en-US" sz="4800" b="1" dirty="0"/>
              <a:t>إنثوف أون مارين تيهو إيروف هوبوس إنتيف آريه إيرون خين باي إيهوؤو إثؤواف فاي نيم نيئهوؤو تيرو إنتى بين أونخ خين هيريني نيفين إنجى بانطوكراطور إبشويس بينوتي.</a:t>
            </a:r>
            <a:endParaRPr lang="en-US" altLang="en-US" sz="4800" b="1" dirty="0"/>
          </a:p>
        </p:txBody>
      </p:sp>
      <p:sp>
        <p:nvSpPr>
          <p:cNvPr id="19461" name="Text Box 5"/>
          <p:cNvSpPr txBox="1">
            <a:spLocks noChangeArrowheads="1"/>
          </p:cNvSpPr>
          <p:nvPr/>
        </p:nvSpPr>
        <p:spPr bwMode="auto">
          <a:xfrm>
            <a:off x="192617" y="4919008"/>
            <a:ext cx="11760200" cy="1938992"/>
          </a:xfrm>
          <a:prstGeom prst="rect">
            <a:avLst/>
          </a:prstGeom>
          <a:noFill/>
          <a:ln w="9525">
            <a:noFill/>
            <a:miter lim="800000"/>
            <a:headEnd/>
            <a:tailEnd/>
          </a:ln>
        </p:spPr>
        <p:txBody>
          <a:bodyPr>
            <a:spAutoFit/>
          </a:bodyPr>
          <a:lstStyle/>
          <a:p>
            <a:pPr marL="457200" indent="-457200" algn="ctr" rtl="1" fontAlgn="base">
              <a:spcBef>
                <a:spcPct val="50000"/>
              </a:spcBef>
              <a:spcAft>
                <a:spcPct val="0"/>
              </a:spcAft>
            </a:pPr>
            <a:r>
              <a:rPr lang="ar-SA" altLang="en-US" sz="4800" b="1" u="sng" dirty="0">
                <a:solidFill>
                  <a:srgbClr val="C00000"/>
                </a:solidFill>
              </a:rPr>
              <a:t>الشم</a:t>
            </a:r>
            <a:r>
              <a:rPr lang="ar-EG" altLang="en-US" sz="4800" b="1" u="sng" dirty="0">
                <a:solidFill>
                  <a:srgbClr val="C00000"/>
                </a:solidFill>
              </a:rPr>
              <a:t>ّ</a:t>
            </a:r>
            <a:r>
              <a:rPr lang="ar-SA" altLang="en-US" sz="4800" b="1" u="sng" dirty="0">
                <a:solidFill>
                  <a:srgbClr val="C00000"/>
                </a:solidFill>
              </a:rPr>
              <a:t>اس</a:t>
            </a:r>
          </a:p>
          <a:p>
            <a:pPr marL="457200" indent="-457200" algn="ctr" rtl="1" fontAlgn="base">
              <a:spcBef>
                <a:spcPct val="50000"/>
              </a:spcBef>
              <a:spcAft>
                <a:spcPct val="0"/>
              </a:spcAft>
            </a:pPr>
            <a:r>
              <a:rPr lang="ar-SA" altLang="en-US" sz="4800" b="1" dirty="0">
                <a:solidFill>
                  <a:srgbClr val="FFFFFF"/>
                </a:solidFill>
              </a:rPr>
              <a:t>  </a:t>
            </a:r>
            <a:r>
              <a:rPr lang="ar-EG" altLang="en-US" sz="4800" b="1" dirty="0">
                <a:solidFill>
                  <a:srgbClr val="FFFFFF"/>
                </a:solidFill>
              </a:rPr>
              <a:t>        </a:t>
            </a:r>
            <a:r>
              <a:rPr lang="ar-EG" altLang="en-US" sz="4800" b="1" dirty="0"/>
              <a:t>صلّوا  </a:t>
            </a:r>
            <a:r>
              <a:rPr lang="ar-EG" altLang="en-US" sz="4800" b="1" dirty="0">
                <a:solidFill>
                  <a:srgbClr val="FFFFFF"/>
                </a:solidFill>
              </a:rPr>
              <a:t>      </a:t>
            </a:r>
            <a:r>
              <a:rPr lang="ar-SA" altLang="en-US" sz="4800" b="1" dirty="0">
                <a:solidFill>
                  <a:srgbClr val="FFFFFF"/>
                </a:solidFill>
              </a:rPr>
              <a:t>        </a:t>
            </a:r>
            <a:r>
              <a:rPr lang="ar-EG" altLang="en-US" sz="4800" b="1" dirty="0">
                <a:solidFill>
                  <a:srgbClr val="FFFFFF"/>
                </a:solidFill>
              </a:rPr>
              <a:t>    </a:t>
            </a:r>
            <a:r>
              <a:rPr lang="ar-SA" altLang="en-US" sz="4800" b="1" dirty="0"/>
              <a:t>إبروس إفكي إسطاثي تي</a:t>
            </a:r>
          </a:p>
        </p:txBody>
      </p:sp>
      <p:sp>
        <p:nvSpPr>
          <p:cNvPr id="20486" name="Line 6"/>
          <p:cNvSpPr>
            <a:spLocks noChangeShapeType="1"/>
          </p:cNvSpPr>
          <p:nvPr/>
        </p:nvSpPr>
        <p:spPr bwMode="auto">
          <a:xfrm>
            <a:off x="7151160" y="5909637"/>
            <a:ext cx="2117" cy="719137"/>
          </a:xfrm>
          <a:prstGeom prst="line">
            <a:avLst/>
          </a:prstGeom>
          <a:noFill/>
          <a:ln w="38100">
            <a:solidFill>
              <a:srgbClr val="CCFFFF"/>
            </a:solidFill>
            <a:round/>
            <a:headEnd type="none" w="sm" len="sm"/>
            <a:tailEnd type="none" w="sm" len="sm"/>
          </a:ln>
        </p:spPr>
        <p:txBody>
          <a:bodyPr wrap="none"/>
          <a:lstStyle/>
          <a:p>
            <a:pPr algn="ctr" fontAlgn="base">
              <a:spcBef>
                <a:spcPct val="0"/>
              </a:spcBef>
              <a:spcAft>
                <a:spcPct val="0"/>
              </a:spcAft>
              <a:defRPr/>
            </a:pPr>
            <a:endParaRPr lang="en-US" sz="4800" dirty="0">
              <a:solidFill>
                <a:srgbClr val="000000"/>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8674" name="Picture 2"/>
          <p:cNvPicPr>
            <a:picLocks noChangeAspect="1" noChangeArrowheads="1"/>
          </p:cNvPicPr>
          <p:nvPr/>
        </p:nvPicPr>
        <p:blipFill>
          <a:blip r:embed="rId2" cstate="print"/>
          <a:srcRect/>
          <a:stretch>
            <a:fillRect/>
          </a:stretch>
        </p:blipFill>
        <p:spPr bwMode="auto">
          <a:xfrm>
            <a:off x="3" y="4068764"/>
            <a:ext cx="12191999" cy="2789236"/>
          </a:xfrm>
          <a:prstGeom prst="rect">
            <a:avLst/>
          </a:prstGeom>
          <a:noFill/>
          <a:ln w="12700">
            <a:noFill/>
            <a:miter lim="800000"/>
            <a:headEnd type="none" w="sm" len="sm"/>
            <a:tailEnd type="none" w="sm" len="sm"/>
          </a:ln>
        </p:spPr>
      </p:pic>
      <p:pic>
        <p:nvPicPr>
          <p:cNvPr id="668675" name="Picture 3"/>
          <p:cNvPicPr>
            <a:picLocks noChangeAspect="1" noChangeArrowheads="1"/>
          </p:cNvPicPr>
          <p:nvPr/>
        </p:nvPicPr>
        <p:blipFill>
          <a:blip r:embed="rId3" cstate="print"/>
          <a:srcRect/>
          <a:stretch>
            <a:fillRect/>
          </a:stretch>
        </p:blipFill>
        <p:spPr bwMode="auto">
          <a:xfrm>
            <a:off x="5" y="0"/>
            <a:ext cx="12191999" cy="4068764"/>
          </a:xfrm>
          <a:prstGeom prst="rect">
            <a:avLst/>
          </a:prstGeom>
          <a:noFill/>
          <a:ln w="12700">
            <a:noFill/>
            <a:miter lim="800000"/>
            <a:headEnd type="none" w="sm" len="sm"/>
            <a:tailEnd type="none" w="sm" len="sm"/>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9698" name="Picture 2"/>
          <p:cNvPicPr>
            <a:picLocks noChangeAspect="1" noChangeArrowheads="1"/>
          </p:cNvPicPr>
          <p:nvPr/>
        </p:nvPicPr>
        <p:blipFill>
          <a:blip r:embed="rId2" cstate="print"/>
          <a:srcRect/>
          <a:stretch>
            <a:fillRect/>
          </a:stretch>
        </p:blipFill>
        <p:spPr bwMode="auto">
          <a:xfrm>
            <a:off x="0" y="3779845"/>
            <a:ext cx="12192000" cy="3078161"/>
          </a:xfrm>
          <a:prstGeom prst="rect">
            <a:avLst/>
          </a:prstGeom>
          <a:noFill/>
          <a:ln w="12700">
            <a:noFill/>
            <a:miter lim="800000"/>
            <a:headEnd type="none" w="sm" len="sm"/>
            <a:tailEnd type="none" w="sm" len="sm"/>
          </a:ln>
        </p:spPr>
      </p:pic>
      <p:pic>
        <p:nvPicPr>
          <p:cNvPr id="669699" name="Picture 3"/>
          <p:cNvPicPr>
            <a:picLocks noChangeAspect="1" noChangeArrowheads="1"/>
          </p:cNvPicPr>
          <p:nvPr/>
        </p:nvPicPr>
        <p:blipFill>
          <a:blip r:embed="rId3" cstate="print"/>
          <a:srcRect/>
          <a:stretch>
            <a:fillRect/>
          </a:stretch>
        </p:blipFill>
        <p:spPr bwMode="auto">
          <a:xfrm>
            <a:off x="0" y="4"/>
            <a:ext cx="12192000" cy="3779839"/>
          </a:xfrm>
          <a:prstGeom prst="rect">
            <a:avLst/>
          </a:prstGeom>
          <a:noFill/>
          <a:ln w="12700">
            <a:noFill/>
            <a:miter lim="800000"/>
            <a:headEnd type="none" w="sm" len="sm"/>
            <a:tailEnd type="none" w="sm" len="sm"/>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0"/>
          <p:cNvPicPr>
            <a:picLocks noChangeAspect="1" noChangeArrowheads="1"/>
          </p:cNvPicPr>
          <p:nvPr/>
        </p:nvPicPr>
        <p:blipFill>
          <a:blip r:embed="rId2" cstate="print"/>
          <a:srcRect/>
          <a:stretch>
            <a:fillRect/>
          </a:stretch>
        </p:blipFill>
        <p:spPr bwMode="auto">
          <a:xfrm>
            <a:off x="5520267" y="0"/>
            <a:ext cx="6671733" cy="3754438"/>
          </a:xfrm>
          <a:prstGeom prst="rect">
            <a:avLst/>
          </a:prstGeom>
          <a:noFill/>
          <a:ln w="9525">
            <a:noFill/>
            <a:miter lim="800000"/>
            <a:headEnd/>
            <a:tailEnd/>
          </a:ln>
        </p:spPr>
      </p:pic>
      <p:sp>
        <p:nvSpPr>
          <p:cNvPr id="9219" name="WordArt 3"/>
          <p:cNvSpPr>
            <a:spLocks noChangeArrowheads="1" noChangeShapeType="1" noTextEdit="1"/>
          </p:cNvSpPr>
          <p:nvPr/>
        </p:nvSpPr>
        <p:spPr bwMode="auto">
          <a:xfrm>
            <a:off x="0" y="3239589"/>
            <a:ext cx="8257116" cy="2665412"/>
          </a:xfrm>
          <a:prstGeom prst="rect">
            <a:avLst/>
          </a:prstGeom>
        </p:spPr>
        <p:txBody>
          <a:bodyPr wrap="none" fromWordArt="1">
            <a:prstTxWarp prst="textTriangle">
              <a:avLst>
                <a:gd name="adj" fmla="val 50000"/>
              </a:avLst>
            </a:prstTxWarp>
          </a:bodyPr>
          <a:lstStyle/>
          <a:p>
            <a:pPr algn="ctr" rtl="1"/>
            <a:r>
              <a:rPr lang="ar-SA" sz="3600" b="1" dirty="0"/>
              <a:t>السَّاعَةُ</a:t>
            </a:r>
            <a:r>
              <a:rPr lang="ar-EG" sz="3600" b="1" dirty="0"/>
              <a:t> </a:t>
            </a:r>
            <a:r>
              <a:rPr lang="ar-SA" sz="3600" b="1" dirty="0"/>
              <a:t>الْحَادِيَةَ عَشْرَةَ </a:t>
            </a:r>
            <a:endParaRPr lang="ar-EG" sz="3600" b="1" dirty="0"/>
          </a:p>
          <a:p>
            <a:pPr algn="ctr" rtl="1"/>
            <a:r>
              <a:rPr lang="ar-SA" sz="3600" b="1" dirty="0"/>
              <a:t>مِنْ يَومِ الْخَمِيسِ الْكَبِيرِ</a:t>
            </a:r>
            <a:endParaRPr lang="en-US" sz="3600" b="1" kern="10" dirty="0">
              <a:ln w="9525">
                <a:solidFill>
                  <a:srgbClr val="000000"/>
                </a:solidFill>
                <a:round/>
                <a:headEnd/>
                <a:tailEnd/>
              </a:ln>
              <a:latin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75411"/>
            <a:ext cx="12192000" cy="1143000"/>
          </a:xfrm>
        </p:spPr>
        <p:txBody>
          <a:bodyPr>
            <a:noAutofit/>
          </a:bodyPr>
          <a:lstStyle/>
          <a:p>
            <a:pPr algn="ctr" rtl="1"/>
            <a:br>
              <a:rPr lang="en-US" sz="6000" dirty="0"/>
            </a:br>
            <a:r>
              <a:rPr lang="ar-SA" sz="5200" b="1" u="sng" dirty="0">
                <a:solidFill>
                  <a:srgbClr val="C00000"/>
                </a:solidFill>
              </a:rPr>
              <a:t>النُّبُوءَاتُ مِنْ سفْرِ إشعياء النَّبِيِّ (إش 52: 13-53: 12)</a:t>
            </a:r>
            <a:br>
              <a:rPr lang="en-US" sz="6000" dirty="0"/>
            </a:br>
            <a:r>
              <a:rPr lang="ar-EG" sz="6000" b="1" dirty="0"/>
              <a:t>13 هُوذَا عَبْدي يُوفَّقُ، يَتَعالَى ويَرتَفِعُ ويَتَسامى جِدًّا. 14 كَمَا أَنَّ كَثِيِرِينَ ذُعِروا في شأنِكَ هَكَذَا لَمْ يَعُدْ مَنظَرُهُ مَنظَرَ إِنْسانٍ وصُورتُهُ صُورَةَ بَني آدَمَ. 15 هَكَذَا تَنتَفِضُ أُمَمٌ كَثِيِرَةٌ وأَمَامَهُ يَسُدُّ الملوكُ أَفْواهَهُمْ لِأَنَّهُمْ رَأَوا مَا لَمْ يُخبَروا بِهِ وعَايَنوا مَا لَمْ يَسْمَعوا بِهِ.</a:t>
            </a:r>
            <a:r>
              <a:rPr lang="ar-EG" sz="6000" dirty="0"/>
              <a:t> 1 </a:t>
            </a:r>
            <a:r>
              <a:rPr lang="ar-EG" sz="6000" b="1" dirty="0"/>
              <a:t>مَنِ الَّذي آمَنَ بِما سَمِعَ مِنَّا ولِمَنْ كُشِفَتْ ذِراعُ الرَّبِّ؟ </a:t>
            </a:r>
            <a:endParaRPr lang="en-US" sz="6000" b="1" u="sng"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7109639"/>
          </a:xfrm>
          <a:prstGeom prst="rect">
            <a:avLst/>
          </a:prstGeom>
        </p:spPr>
        <p:txBody>
          <a:bodyPr wrap="square">
            <a:spAutoFit/>
          </a:bodyPr>
          <a:lstStyle/>
          <a:p>
            <a:pPr algn="ctr" rtl="1"/>
            <a:r>
              <a:rPr lang="ar-EG" sz="5600" b="1" dirty="0"/>
              <a:t>2 فإِنَّهُ نَبَتَ كفَرْعٍ أَمَامَهُ وكَأَصلٍ مِنْ أَرضٍ قَاحِلَةٍ لا صورَةَ لَهُ ولا بَهاءَ فنَنظُرَ إِلَيِهِ ولا مَنظَرَ فنَشتَهِيَهُ. 3 مُزدَرًى ومَتْروكٌ مِنَ النَّاسِ رَجُلُ أَوجاعٍ، وعَارِفٌ بِالأَلَم ومِثلُ مَنْ يُستَرُ الوجْهُ عَنْهُ مُزدَرًى فَلَمْ نَعبَأْ بِهِ. 4 لَقَدْ حَمَلَ هُو آلاَمَنَا واحتَمَلَ أَوجْاعَنْا فحَسِبْناه مُصَابًا مَضْروبًا مِنَ اللهِ ومُذَلَّلاً. 5 طُعِنَ بِسَبَبِ مَعَاصِينَا، وسُحِقَ بِسَبَبِ آثامِنا نَزَلَ بِهِ العِقابُ مِنْ أَجلِ سَلامِنا وبجُرحِهِ شُفِيِنَا.</a:t>
            </a:r>
            <a:endParaRPr lang="ar-EG" sz="56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986528"/>
          </a:xfrm>
          <a:prstGeom prst="rect">
            <a:avLst/>
          </a:prstGeom>
        </p:spPr>
        <p:txBody>
          <a:bodyPr wrap="square">
            <a:spAutoFit/>
          </a:bodyPr>
          <a:lstStyle/>
          <a:p>
            <a:pPr algn="ctr" rtl="1"/>
            <a:r>
              <a:rPr lang="ar-EG" sz="5600" b="1" dirty="0"/>
              <a:t>6 كُلُّنَا ضَلَلْنا كَالغَنَمِ كُلُّ واحِدٍ مَالَ إِلَى طَريقِهِ فَأَلقى الرَّبُّ عَلَيِهِ إِثمَ كُلِّنا. 7 عُومِلَ بِقَسوةٍ فتَواضَعَ ولَمْ يَفتَحْ فَاهُ كَحَمَلٍ سِيِقَ إِلَى الذَّبْحِ كنَعجَةٍ صَامِتَةٍ أَمامَ الَّذينَ يَجُزُّونَها ولَمْ يَفتَحْ فاهُ 8 بالإِكْراهِ وبِالقَضَاءِ أُخِذَ فمَنْ يُفَكِّرُ في مَصيرِهِ؟ قَدِ اِنقَطَعَ مِنْ أَرضِ الأَحْياءِ، وبِسَبَبِ مَعَصِيَةِ شَعْبي ضُرِبَ حتَّى الموتِ 9 فجُعِلَ قَبرُهُ مَعَ الأَشْرَارِ وضَريحُهُ مَعَ الأَغنِياءِ مَعَ أَنَّهُ لَمْ يَصنَعْ عُنْفًا ولَمْ يوجَدْ في فَمِهِ مَكْرٌ.</a:t>
            </a:r>
            <a:endParaRPr lang="ar-EG" sz="56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986528"/>
          </a:xfrm>
          <a:prstGeom prst="rect">
            <a:avLst/>
          </a:prstGeom>
        </p:spPr>
        <p:txBody>
          <a:bodyPr wrap="square">
            <a:spAutoFit/>
          </a:bodyPr>
          <a:lstStyle/>
          <a:p>
            <a:pPr algn="ctr" rtl="1"/>
            <a:r>
              <a:rPr lang="ar-EG" sz="5600" b="1" dirty="0"/>
              <a:t>10 والرَّبُّ رَضِيَ أَنْ يَسحَقَ ذَاكَ الَّذي أَمرَضَهُ فِإِذَا قُرِّبَتْ نَفْسُهُ ذَبيحَةَ إِثمٍ يَرى ذُرِّيَّةً، وتَطولُ أَيَّامُهُ ورِضى الرَّبِّ يَنجَحُ عَنْ يَدِهِ. 11 بِسَبَبِ عَنْاءِ نَفْسِهِ يَرى النُّورَ ويَشبَعُ بعِلمِهِ، يُبَرِّرُ عَبْدي البارُّ الكَثِيِريِنَ وهُو يَحتَمِلُ آثامَهُمْ. 12 فَلِذَلِكَ أَجْعَلُ لَهُ نَصِيِبًا بَينَ العُظَمَاءِ وغَنيمةً مَعَ الأَعِزَّاءِ لِأَنَّهُ أَسلَمَ نَفْسَهُ لِلموتِ وأُحْصِيَ مَعَ العُصاةِ، وهُو حَمَلَ خَطَايَا الكَثِيِريِنَ وشَفَعَ في مَعَاصِيهِمْ. </a:t>
            </a:r>
            <a:r>
              <a:rPr lang="ar-SA" sz="5600" b="1" dirty="0">
                <a:solidFill>
                  <a:srgbClr val="C00000"/>
                </a:solidFill>
              </a:rPr>
              <a:t>مَجْدًا لِلثَّالُوثِ الْقدّوسِ إلَهِنَا إِلَى الْأبَدِ.</a:t>
            </a:r>
            <a:endParaRPr lang="en-US" sz="56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45674"/>
            <a:ext cx="12192000" cy="1143000"/>
          </a:xfrm>
        </p:spPr>
        <p:txBody>
          <a:bodyPr>
            <a:noAutofit/>
          </a:bodyPr>
          <a:lstStyle/>
          <a:p>
            <a:pPr algn="ctr" rtl="1"/>
            <a:r>
              <a:rPr lang="ar-SA" sz="6000" b="1" u="sng" dirty="0">
                <a:solidFill>
                  <a:srgbClr val="C00000"/>
                </a:solidFill>
              </a:rPr>
              <a:t>وأَيْضًا منْ سفْرِ إشعياء النَّبِيِّ (إش 19: 19-25)</a:t>
            </a:r>
            <a:br>
              <a:rPr lang="en-US" sz="6000" b="1" dirty="0"/>
            </a:br>
            <a:r>
              <a:rPr lang="ar-EG" sz="6000" b="1" dirty="0"/>
              <a:t>19 في ذَلِكَ اليَومِ، يَكونُ مَذبَحٌ لِلرَّبِّ في دَاخِلِ أَرضِ مِصْرَ ونُصُبٌ بِجانِبِ حُدودِها لِلرَّبِّ، 20 فيَكونَ عَلامةً وشَهادةً لِرَبِّ القُواتِ في أَرضِ مِصْر، لِأَنَّهُمْ يَصرُخونَ إِلَى الرَّبِّ أَمَامَ المضايِقينَ، فيُرسِلُ لَهُمْ مُخَلِّصًا ومُدافِعًا فيُنقِذُهُمْ. 21 ويعَرِّفُ الرَّبُّ نَفْسَهُ إِلَى مِصْرَ، فتَعرِفَ مِصْرُ الرَّبَّ في ذَلِكَ اليَومِ، وتَعبُدُهُ بِالذَّبيحَةِ </a:t>
            </a:r>
            <a:endParaRPr lang="en-US" sz="60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60766"/>
            <a:ext cx="12192000" cy="1143000"/>
          </a:xfrm>
        </p:spPr>
        <p:txBody>
          <a:bodyPr>
            <a:noAutofit/>
          </a:bodyPr>
          <a:lstStyle/>
          <a:p>
            <a:pPr algn="ctr"/>
            <a:r>
              <a:rPr lang="ar-EG" sz="5500" b="1" dirty="0"/>
              <a:t>والتَّقدِمَةِ، ويَنذُرونَ لِلرَّبِ نُذورًا ويوفونَ بِها. 22 يَضرِبُ الرَّبُّ مِصْرَ، يَضرِبُ ويَشْفي، فتَرجِعُ إِلَى الرَّبِّ فيَستَجيبُها ويَشْفِيهَا. 23 في ذَلِكَ اليَومِ، يَكونُ طَريقٌ مِن مِصرَ إِلَى أَشُّورَ، فتَأتي أَشُّورُ إِلَى مِصْرَ ومِصْرُ إِلَى أَشُّورَ، وتَعبُدُ مِصْرُ الرَّبَّ مَعَ أَشورَ. 24 في ذَلِكَ اليَومِ، يَكونُ إِسرائيلُ ثالِثًا لمِصْرَ وأَشُّورَ، وبَرَكَةً في وسَطِ الأَرضِ، 25 فيُبارِكُهُ رَبُّ القُوّاتِ قَائِلاً: مُبارَكٌ شَعْبي مِصْرُ وصُنعُ يَدي أَشُّورَ وميراثي إِسْرائيلُ. </a:t>
            </a:r>
            <a:r>
              <a:rPr lang="ar-SA" sz="5500" b="1" dirty="0">
                <a:solidFill>
                  <a:srgbClr val="C00000"/>
                </a:solidFill>
              </a:rPr>
              <a:t>مَجْدًا لِلثَّالُوثِ الْقدّوسِ إلَهِنَا إِلَى الْأبَدِ. </a:t>
            </a:r>
            <a:endParaRPr lang="en-US" sz="55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45674"/>
            <a:ext cx="12192000" cy="1143000"/>
          </a:xfrm>
        </p:spPr>
        <p:txBody>
          <a:bodyPr>
            <a:noAutofit/>
          </a:bodyPr>
          <a:lstStyle/>
          <a:p>
            <a:pPr algn="ctr" rtl="1"/>
            <a:r>
              <a:rPr lang="ar-SA" sz="5200" b="1" u="sng" dirty="0">
                <a:solidFill>
                  <a:srgbClr val="C00000"/>
                </a:solidFill>
              </a:rPr>
              <a:t>وأَيْضًا منْ سفرِ زَكَرِيَّا النَّبِيِّ (زك 12: 11-14/ 14: 4-9)</a:t>
            </a:r>
            <a:br>
              <a:rPr lang="en-US" sz="5200" b="1" u="sng" dirty="0">
                <a:solidFill>
                  <a:srgbClr val="C00000"/>
                </a:solidFill>
              </a:rPr>
            </a:br>
            <a:r>
              <a:rPr lang="ar-EG" sz="6000" b="1" dirty="0"/>
              <a:t>11 في ذَلِكَ اليَومِ، يَشتَدُّ النَّوحُ في أُورَشَليمَ كنَوحِ هَدَدرِمُّونَ في سَهْلِ مَجِدُّونَ. 12 وتَنوحُ الأَرضُ، كُلُّ عَشيرَةٍ عَلَى حِدَّتِها، عَشيرَةُ بَيتَ داودَ عَلَى حِدَّتِها ونِسَاؤُهُمْ عَلَى حِدَّتهِا، وعَشيرَةُ بَيتَ ناتانَ عَلَى حِدَّتِها ونِساؤُهُمْ عَلَى حِدَّتِهِنَّ، 13 وعَشيرَةُ بَيتَ لاوي عَلَى حِدَّتِها ونِساؤُهُمْ عَلَى حِدَّتِهنَّ، وعَشيرَةُ شِمعَي عَلَى حِدَّتِها ونِساؤُهُمْ عَلَى حِدَّتِهِنَّ</a:t>
            </a:r>
            <a:endParaRPr lang="en-US" sz="60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170523" y="25403"/>
            <a:ext cx="10991849" cy="1643527"/>
          </a:xfrm>
          <a:prstGeom prst="rect">
            <a:avLst/>
          </a:prstGeom>
          <a:noFill/>
          <a:ln w="9525">
            <a:noFill/>
            <a:miter lim="800000"/>
            <a:headEnd/>
            <a:tailEnd/>
          </a:ln>
        </p:spPr>
        <p:txBody>
          <a:bodyPr>
            <a:spAutoFit/>
          </a:bodyPr>
          <a:lstStyle/>
          <a:p>
            <a:pPr marL="457200" indent="-457200" algn="ctr" rtl="1" fontAlgn="base">
              <a:lnSpc>
                <a:spcPct val="80000"/>
              </a:lnSpc>
              <a:spcBef>
                <a:spcPct val="50000"/>
              </a:spcBef>
              <a:spcAft>
                <a:spcPct val="0"/>
              </a:spcAft>
            </a:pPr>
            <a:r>
              <a:rPr lang="ar-SA" altLang="en-US" sz="4800" b="1" u="sng" dirty="0">
                <a:solidFill>
                  <a:srgbClr val="C00000"/>
                </a:solidFill>
              </a:rPr>
              <a:t>الشعب</a:t>
            </a:r>
            <a:r>
              <a:rPr lang="ar-EG" altLang="en-US" sz="4800" b="1" u="sng" dirty="0">
                <a:solidFill>
                  <a:srgbClr val="C00000"/>
                </a:solidFill>
              </a:rPr>
              <a:t> </a:t>
            </a:r>
            <a:r>
              <a:rPr lang="ar-EG" altLang="en-US" sz="4800" b="1" u="sng" dirty="0"/>
              <a:t> </a:t>
            </a:r>
            <a:endParaRPr lang="ar-SA" altLang="en-US" sz="4800" b="1" u="sng" dirty="0"/>
          </a:p>
          <a:p>
            <a:pPr marL="457200" indent="-457200" algn="ctr" rtl="1" fontAlgn="base">
              <a:lnSpc>
                <a:spcPct val="80000"/>
              </a:lnSpc>
              <a:spcBef>
                <a:spcPct val="50000"/>
              </a:spcBef>
              <a:spcAft>
                <a:spcPct val="0"/>
              </a:spcAft>
            </a:pPr>
            <a:r>
              <a:rPr lang="ar-SA" altLang="en-US" sz="4800" b="1" dirty="0"/>
              <a:t> </a:t>
            </a:r>
            <a:r>
              <a:rPr lang="ar-SA" altLang="en-US" sz="4800" b="1" dirty="0">
                <a:latin typeface="Simplified Arabic"/>
                <a:ea typeface="Simplified Arabic"/>
                <a:cs typeface="Simplified Arabic"/>
              </a:rPr>
              <a:t>يا</a:t>
            </a:r>
            <a:r>
              <a:rPr lang="ar-EG" altLang="en-US" sz="4800" b="1" dirty="0">
                <a:latin typeface="Simplified Arabic"/>
                <a:ea typeface="Simplified Arabic"/>
                <a:cs typeface="Simplified Arabic"/>
              </a:rPr>
              <a:t> </a:t>
            </a:r>
            <a:r>
              <a:rPr lang="ar-SA" altLang="en-US" sz="4800" b="1" dirty="0">
                <a:latin typeface="Simplified Arabic"/>
                <a:ea typeface="Simplified Arabic"/>
                <a:cs typeface="Simplified Arabic"/>
              </a:rPr>
              <a:t>رب</a:t>
            </a:r>
            <a:r>
              <a:rPr lang="ar-EG" altLang="en-US" sz="4800" b="1" dirty="0">
                <a:latin typeface="Simplified Arabic"/>
                <a:ea typeface="Simplified Arabic"/>
                <a:cs typeface="Simplified Arabic"/>
              </a:rPr>
              <a:t>ُّ</a:t>
            </a:r>
            <a:r>
              <a:rPr lang="ar-SA" altLang="en-US" sz="4800" b="1" dirty="0">
                <a:latin typeface="Simplified Arabic"/>
                <a:ea typeface="Simplified Arabic"/>
                <a:cs typeface="Simplified Arabic"/>
              </a:rPr>
              <a:t> </a:t>
            </a:r>
            <a:r>
              <a:rPr lang="ar-EG" altLang="en-US" sz="4800" b="1" dirty="0">
                <a:latin typeface="Simplified Arabic"/>
                <a:ea typeface="Simplified Arabic"/>
                <a:cs typeface="Simplified Arabic"/>
              </a:rPr>
              <a:t>ا</a:t>
            </a:r>
            <a:r>
              <a:rPr lang="ar-SA" altLang="en-US" sz="4800" b="1" dirty="0">
                <a:latin typeface="Simplified Arabic"/>
                <a:ea typeface="Simplified Arabic"/>
                <a:cs typeface="Simplified Arabic"/>
              </a:rPr>
              <a:t>رحم                       </a:t>
            </a:r>
            <a:r>
              <a:rPr lang="ar-SA" altLang="en-US" sz="4800" b="1" dirty="0"/>
              <a:t>كيريي ليسون</a:t>
            </a:r>
          </a:p>
        </p:txBody>
      </p:sp>
      <p:sp>
        <p:nvSpPr>
          <p:cNvPr id="21507" name="Line 3"/>
          <p:cNvSpPr>
            <a:spLocks noChangeShapeType="1"/>
          </p:cNvSpPr>
          <p:nvPr/>
        </p:nvSpPr>
        <p:spPr bwMode="auto">
          <a:xfrm>
            <a:off x="6959600" y="733425"/>
            <a:ext cx="2117" cy="576263"/>
          </a:xfrm>
          <a:prstGeom prst="line">
            <a:avLst/>
          </a:prstGeom>
          <a:noFill/>
          <a:ln w="38100">
            <a:solidFill>
              <a:srgbClr val="CCFFFF"/>
            </a:solidFill>
            <a:round/>
            <a:headEnd type="none" w="sm" len="sm"/>
            <a:tailEnd type="none" w="sm" len="sm"/>
          </a:ln>
        </p:spPr>
        <p:txBody>
          <a:bodyPr wrap="none"/>
          <a:lstStyle/>
          <a:p>
            <a:pPr algn="ctr" fontAlgn="base">
              <a:spcBef>
                <a:spcPct val="0"/>
              </a:spcBef>
              <a:spcAft>
                <a:spcPct val="0"/>
              </a:spcAft>
              <a:defRPr/>
            </a:pPr>
            <a:endParaRPr lang="en-US" sz="4800" dirty="0">
              <a:effectLst>
                <a:outerShdw blurRad="38100" dist="38100" dir="2700000" algn="tl">
                  <a:srgbClr val="000000">
                    <a:alpha val="43137"/>
                  </a:srgbClr>
                </a:outerShdw>
              </a:effectLst>
            </a:endParaRPr>
          </a:p>
        </p:txBody>
      </p:sp>
      <p:sp>
        <p:nvSpPr>
          <p:cNvPr id="20484" name="Text Box 8"/>
          <p:cNvSpPr txBox="1">
            <a:spLocks noChangeArrowheads="1"/>
          </p:cNvSpPr>
          <p:nvPr/>
        </p:nvSpPr>
        <p:spPr bwMode="auto">
          <a:xfrm>
            <a:off x="4368803" y="1274772"/>
            <a:ext cx="4798484" cy="830997"/>
          </a:xfrm>
          <a:prstGeom prst="rect">
            <a:avLst/>
          </a:prstGeom>
          <a:noFill/>
          <a:ln w="9525">
            <a:noFill/>
            <a:miter lim="800000"/>
            <a:headEnd/>
            <a:tailEnd/>
          </a:ln>
        </p:spPr>
        <p:txBody>
          <a:bodyPr>
            <a:spAutoFit/>
          </a:bodyPr>
          <a:lstStyle/>
          <a:p>
            <a:pPr algn="ctr" rtl="1" fontAlgn="base">
              <a:spcBef>
                <a:spcPct val="50000"/>
              </a:spcBef>
              <a:spcAft>
                <a:spcPct val="0"/>
              </a:spcAft>
            </a:pPr>
            <a:r>
              <a:rPr lang="ar-SA" altLang="en-US" sz="4800" b="1" u="sng" dirty="0">
                <a:solidFill>
                  <a:srgbClr val="C00000"/>
                </a:solidFill>
              </a:rPr>
              <a:t>الكاهن</a:t>
            </a:r>
            <a:endParaRPr lang="en-US" altLang="en-US" sz="4800" b="1" u="sng" dirty="0">
              <a:solidFill>
                <a:srgbClr val="C00000"/>
              </a:solidFill>
            </a:endParaRPr>
          </a:p>
        </p:txBody>
      </p:sp>
      <p:sp>
        <p:nvSpPr>
          <p:cNvPr id="21509" name="Line 9"/>
          <p:cNvSpPr>
            <a:spLocks noChangeShapeType="1"/>
          </p:cNvSpPr>
          <p:nvPr/>
        </p:nvSpPr>
        <p:spPr bwMode="auto">
          <a:xfrm>
            <a:off x="6959600" y="2232034"/>
            <a:ext cx="0" cy="3959225"/>
          </a:xfrm>
          <a:prstGeom prst="line">
            <a:avLst/>
          </a:prstGeom>
          <a:noFill/>
          <a:ln w="38100">
            <a:solidFill>
              <a:srgbClr val="CCFFFF"/>
            </a:solidFill>
            <a:round/>
            <a:headEnd type="none" w="sm" len="sm"/>
            <a:tailEnd type="none" w="sm" len="sm"/>
          </a:ln>
        </p:spPr>
        <p:txBody>
          <a:bodyPr wrap="none"/>
          <a:lstStyle/>
          <a:p>
            <a:pPr algn="ctr" fontAlgn="base">
              <a:spcBef>
                <a:spcPct val="0"/>
              </a:spcBef>
              <a:spcAft>
                <a:spcPct val="0"/>
              </a:spcAft>
              <a:defRPr/>
            </a:pPr>
            <a:endParaRPr lang="en-US" sz="4800" dirty="0">
              <a:effectLst>
                <a:outerShdw blurRad="38100" dist="38100" dir="2700000" algn="tl">
                  <a:srgbClr val="000000">
                    <a:alpha val="43137"/>
                  </a:srgbClr>
                </a:outerShdw>
              </a:effectLst>
            </a:endParaRPr>
          </a:p>
        </p:txBody>
      </p:sp>
      <p:sp>
        <p:nvSpPr>
          <p:cNvPr id="20486" name="Text Box 10"/>
          <p:cNvSpPr txBox="1">
            <a:spLocks noChangeArrowheads="1"/>
          </p:cNvSpPr>
          <p:nvPr/>
        </p:nvSpPr>
        <p:spPr bwMode="auto">
          <a:xfrm>
            <a:off x="7056973" y="1978031"/>
            <a:ext cx="5135033" cy="4524315"/>
          </a:xfrm>
          <a:prstGeom prst="rect">
            <a:avLst/>
          </a:prstGeom>
          <a:noFill/>
          <a:ln w="9525">
            <a:noFill/>
            <a:miter lim="800000"/>
            <a:headEnd/>
            <a:tailEnd/>
          </a:ln>
        </p:spPr>
        <p:txBody>
          <a:bodyPr>
            <a:spAutoFit/>
          </a:bodyPr>
          <a:lstStyle/>
          <a:p>
            <a:pPr algn="ctr" rtl="1" fontAlgn="base">
              <a:spcBef>
                <a:spcPct val="0"/>
              </a:spcBef>
              <a:spcAft>
                <a:spcPct val="0"/>
              </a:spcAft>
            </a:pPr>
            <a:r>
              <a:rPr lang="ar-EG" altLang="en-US" sz="4800" b="1">
                <a:latin typeface="Simplified Arabic"/>
                <a:ea typeface="Simplified Arabic"/>
                <a:cs typeface="Simplified Arabic"/>
              </a:rPr>
              <a:t>أيّها السيّدُ الربُّ الإلهُ الضابطُ الكلِّ، أبو ربِّنا وإلهِنا ومخلّصِنا يسوعَ المسيح، نشكرُك على كلِّ حالٍ، ومن أجلِ كلِّ حالٍ،          وفي كلِّ حال؛ </a:t>
            </a:r>
          </a:p>
        </p:txBody>
      </p:sp>
      <p:sp>
        <p:nvSpPr>
          <p:cNvPr id="20487" name="Text Box 11"/>
          <p:cNvSpPr txBox="1">
            <a:spLocks noChangeArrowheads="1"/>
          </p:cNvSpPr>
          <p:nvPr/>
        </p:nvSpPr>
        <p:spPr bwMode="auto">
          <a:xfrm>
            <a:off x="239187" y="1978031"/>
            <a:ext cx="6529916" cy="4764381"/>
          </a:xfrm>
          <a:prstGeom prst="rect">
            <a:avLst/>
          </a:prstGeom>
          <a:noFill/>
          <a:ln w="9525">
            <a:noFill/>
            <a:miter lim="800000"/>
            <a:headEnd/>
            <a:tailEnd/>
          </a:ln>
        </p:spPr>
        <p:txBody>
          <a:bodyPr>
            <a:spAutoFit/>
          </a:bodyPr>
          <a:lstStyle/>
          <a:p>
            <a:pPr algn="ctr" rtl="1" fontAlgn="base">
              <a:lnSpc>
                <a:spcPct val="110000"/>
              </a:lnSpc>
              <a:spcBef>
                <a:spcPct val="50000"/>
              </a:spcBef>
              <a:spcAft>
                <a:spcPct val="0"/>
              </a:spcAft>
            </a:pPr>
            <a:r>
              <a:rPr lang="ar-SA" altLang="en-US" sz="4600" b="1" dirty="0"/>
              <a:t>إفنيف إبشويس إفنوتي بي بانطوكراطور إفيوت إمبين شويس أووه بين سوتير إيسوس بي إخريستوس تين شيبئهموت إن توتك كاطا هوف نيفين نيم إثفي هوف نيفين نيم خين هوف نيفين</a:t>
            </a:r>
            <a:endParaRPr lang="en-US" altLang="en-US" sz="46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60766"/>
            <a:ext cx="12192000" cy="1143000"/>
          </a:xfrm>
        </p:spPr>
        <p:txBody>
          <a:bodyPr>
            <a:noAutofit/>
          </a:bodyPr>
          <a:lstStyle/>
          <a:p>
            <a:pPr algn="ctr"/>
            <a:r>
              <a:rPr lang="ar-EG" sz="5600" b="1" dirty="0"/>
              <a:t>14</a:t>
            </a:r>
            <a:r>
              <a:rPr lang="ar-EG" sz="5400" b="1" dirty="0"/>
              <a:t> وسَائِرُ عَشائِرِ الباقِيَةِ كُلُّ عَشيرَةٍ عَلَى حِدَّتِها ونِساؤُهُمْ عَلَى حِدَّتِهِنَّ. 4 وتَقِفُ قَدمَاهُ في ذَلِكَ اليَومِ عَلَى جَبَلِ الزَّيتونِ الَّذي قُبالَةَ أُورَشَليمَ إِلَى الشَّرقِ، فيَنشَقُّ جَبَلُ الزَّيتونِ مِنْ نِصفِه نَحو الشَّرْقِ ونَحو الغَرْبِ وادِيًا عَظيِمًا جِدًّا، ويَنفَصِلُ نِصفُ الجَبَلِ إِلَى الشَّمالِ ونِصفُهُ إِلَى الجَنوبِ. 5 وتَهرُبونَ إِلَى وادي جِبَالي، لِأَنَّ وادِيَ الجِبالِ يَنتَهي إِلَى آصَلَ. تَهرُبونَ كَمَا هَرَبْتُمْ مِنَ الزِّلْزالِ في أَيَّامِ عُزَيَّا، مَلِكِ يَهُوذا، ويأتي الرَّبُّ إِلَهي وجَميعُ القدّيسينَ مَعَهُ. </a:t>
            </a:r>
            <a:endParaRPr lang="en-US" sz="56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60766"/>
            <a:ext cx="12192000" cy="1143000"/>
          </a:xfrm>
        </p:spPr>
        <p:txBody>
          <a:bodyPr>
            <a:noAutofit/>
          </a:bodyPr>
          <a:lstStyle/>
          <a:p>
            <a:pPr algn="ctr"/>
            <a:r>
              <a:rPr lang="ar-EG" sz="5800" b="1" dirty="0"/>
              <a:t>6 وفي ذَلِكَ اليَومِ، لا يَكونُ يَومٌ صَافٍ، ثُمَّ يَومٌ غَائِمٌ. 7 ويَكونُ يَومٌ واحِدٌ، وهُو مَعَلومٌ عِنْدَ الرَّبِّ، ولا يَكونُ نَهارٌ ولا لَيْلٌ، بَلْ يَكونُ وقتَ المساءِ نُورٌ. 8 ويَكونُ في ذَلِكَ اليَومِ أَنَّ مِياهًا حَيَّةً تَخرُجُ مِنْ أُورَشَليمَ، نِصفُها إِلَى بَحرِ الشَّرْقِ ونِصفُها إِلَى بَحرِ الغَرْبِ، وذَلِكَ صَيفًا وشِتاءً. 9 ويَكونُ الرَّبُّ مَلِكًا عَلَى الأَرضِ كُلِّها، وفي ذَلِكَ اليَومِ، يَكونُ رَبٌّ واحِدٌ واسْمُهُ واحِدٌ. </a:t>
            </a:r>
            <a:r>
              <a:rPr lang="ar-SA" sz="5800" b="1" dirty="0">
                <a:solidFill>
                  <a:srgbClr val="C00000"/>
                </a:solidFill>
              </a:rPr>
              <a:t>مَجْدًا لِلثَّالُوثِ الْقدّوسِ إلَهِنَا إِلَى الْأبَدِ.</a:t>
            </a:r>
            <a:endParaRPr lang="en-US" sz="58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5506" name="Text Box 2"/>
          <p:cNvSpPr txBox="1">
            <a:spLocks noChangeArrowheads="1"/>
          </p:cNvSpPr>
          <p:nvPr/>
        </p:nvSpPr>
        <p:spPr bwMode="auto">
          <a:xfrm>
            <a:off x="5421087" y="302359"/>
            <a:ext cx="6770914" cy="6555641"/>
          </a:xfrm>
          <a:prstGeom prst="rect">
            <a:avLst/>
          </a:prstGeom>
          <a:noFill/>
          <a:ln w="9525">
            <a:noFill/>
            <a:miter lim="800000"/>
            <a:headEnd/>
            <a:tailEnd/>
          </a:ln>
        </p:spPr>
        <p:txBody>
          <a:bodyPr wrap="square">
            <a:spAutoFit/>
          </a:bodyPr>
          <a:lstStyle/>
          <a:p>
            <a:pPr algn="ctr" rtl="1">
              <a:spcBef>
                <a:spcPct val="50000"/>
              </a:spcBef>
            </a:pPr>
            <a:r>
              <a:rPr lang="ar-EG" sz="6000" b="1" dirty="0">
                <a:solidFill>
                  <a:srgbClr val="C00000"/>
                </a:solidFill>
                <a:cs typeface="FreeHand" pitchFamily="2" charset="-78"/>
              </a:rPr>
              <a:t>يا أبانا الذى فى السموات </a:t>
            </a:r>
            <a:r>
              <a:rPr lang="ar-EG" sz="6000" b="1" dirty="0"/>
              <a:t>تَسْبِحَةُ السَّاعَةِ </a:t>
            </a:r>
            <a:r>
              <a:rPr lang="ar-SA" sz="6000" b="1" dirty="0"/>
              <a:t>الْحَادِيَةَ </a:t>
            </a:r>
            <a:r>
              <a:rPr lang="ar-EG" sz="6000" b="1" dirty="0"/>
              <a:t>عَشْرَةَ مِنْ يَومِ الْخَمِيسِ الكَبِيرِ مِنَ الْبَصْخَةِ الْمُقَدَّسَةِ. نُقَدِّمُهَا لِلَمْسِيحِ مَلِكَنَا وإلَهُنَا ونَرْجُوهُ أَنْ يَغْفِرَ لَنَا خَطَايَانَا..</a:t>
            </a:r>
            <a:r>
              <a:rPr lang="ar-EG" sz="6000" b="1" dirty="0">
                <a:cs typeface="FreeHand" pitchFamily="2" charset="-78"/>
              </a:rPr>
              <a:t>..</a:t>
            </a:r>
            <a:endParaRPr lang="ar-EG" sz="6000" b="1" dirty="0"/>
          </a:p>
        </p:txBody>
      </p:sp>
      <p:pic>
        <p:nvPicPr>
          <p:cNvPr id="19459" name="Picture 2" descr="jlooo.png"/>
          <p:cNvPicPr>
            <a:picLocks noChangeAspect="1"/>
          </p:cNvPicPr>
          <p:nvPr/>
        </p:nvPicPr>
        <p:blipFill>
          <a:blip r:embed="rId2" cstate="print"/>
          <a:srcRect/>
          <a:stretch>
            <a:fillRect/>
          </a:stretch>
        </p:blipFill>
        <p:spPr bwMode="auto">
          <a:xfrm>
            <a:off x="1" y="0"/>
            <a:ext cx="5421085" cy="68580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3605506"/>
                                        </p:tgtEl>
                                        <p:attrNameLst>
                                          <p:attrName>style.visibility</p:attrName>
                                        </p:attrNameLst>
                                      </p:cBhvr>
                                      <p:to>
                                        <p:strVal val="visible"/>
                                      </p:to>
                                    </p:set>
                                    <p:animEffect transition="in" filter="strips(downLeft)">
                                      <p:cBhvr>
                                        <p:cTn id="7" dur="500"/>
                                        <p:tgtEl>
                                          <p:spTgt spid="3605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5506" grpId="0"/>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300" name="Picture 6" descr="Doc-P-456499-6367056439807809201280x960.jpg"/>
          <p:cNvPicPr>
            <a:picLocks noChangeAspect="1"/>
          </p:cNvPicPr>
          <p:nvPr/>
        </p:nvPicPr>
        <p:blipFill>
          <a:blip r:embed="rId2" cstate="print"/>
          <a:srcRect/>
          <a:stretch>
            <a:fillRect/>
          </a:stretch>
        </p:blipFill>
        <p:spPr bwMode="auto">
          <a:xfrm>
            <a:off x="0" y="188928"/>
            <a:ext cx="5039784" cy="5430837"/>
          </a:xfrm>
          <a:prstGeom prst="rect">
            <a:avLst/>
          </a:prstGeom>
          <a:noFill/>
          <a:ln w="9525">
            <a:noFill/>
            <a:miter lim="800000"/>
            <a:headEnd/>
            <a:tailEnd/>
          </a:ln>
        </p:spPr>
      </p:pic>
      <p:sp>
        <p:nvSpPr>
          <p:cNvPr id="3" name="TextBox 2"/>
          <p:cNvSpPr txBox="1"/>
          <p:nvPr/>
        </p:nvSpPr>
        <p:spPr>
          <a:xfrm>
            <a:off x="5837746" y="0"/>
            <a:ext cx="5886994" cy="6186309"/>
          </a:xfrm>
          <a:prstGeom prst="rect">
            <a:avLst/>
          </a:prstGeom>
          <a:noFill/>
        </p:spPr>
        <p:txBody>
          <a:bodyPr wrap="square" rtlCol="0">
            <a:spAutoFit/>
          </a:bodyPr>
          <a:lstStyle/>
          <a:p>
            <a:r>
              <a:rPr lang="ar-EG" sz="3600" b="1" dirty="0"/>
              <a:t>ثوك تي تي جوم نيم بي اوؤو نيم بي ازمو نيم بي اما هي شا اينيه امين . اممانوئيل بين نوتي بين اورو .</a:t>
            </a:r>
          </a:p>
          <a:p>
            <a:endParaRPr lang="ar-EG" sz="3600" b="1" dirty="0"/>
          </a:p>
          <a:p>
            <a:r>
              <a:rPr lang="ar-EG" sz="3600" b="1" dirty="0"/>
              <a:t>ثوك تي تي جوم نيم بي اوؤو نيم بي ازمو نيم بي اما هي شا اينيه امين </a:t>
            </a:r>
          </a:p>
          <a:p>
            <a:r>
              <a:rPr lang="ar-EG" sz="3600" b="1" dirty="0"/>
              <a:t>باشويس ايسوس بي اخرستوس باسوتير ان اغاثوس .</a:t>
            </a:r>
          </a:p>
          <a:p>
            <a:endParaRPr lang="ar-EG" sz="3600" b="1" dirty="0"/>
          </a:p>
          <a:p>
            <a:r>
              <a:rPr lang="ar-EG" sz="3600" b="1" dirty="0"/>
              <a:t>ثوك تي تي جوم نيم بي اوؤو نيم بي ازمو نيم بي اما هي شا اينيه امين .</a:t>
            </a:r>
          </a:p>
        </p:txBody>
      </p:sp>
    </p:spTree>
    <p:extLst>
      <p:ext uri="{BB962C8B-B14F-4D97-AF65-F5344CB8AC3E}">
        <p14:creationId xmlns:p14="http://schemas.microsoft.com/office/powerpoint/2010/main" val="338969020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22" name="Rectangle 2"/>
          <p:cNvSpPr>
            <a:spLocks noChangeArrowheads="1"/>
          </p:cNvSpPr>
          <p:nvPr/>
        </p:nvSpPr>
        <p:spPr bwMode="auto">
          <a:xfrm>
            <a:off x="0" y="1015772"/>
            <a:ext cx="12192000" cy="4708981"/>
          </a:xfrm>
          <a:prstGeom prst="rect">
            <a:avLst/>
          </a:prstGeom>
          <a:noFill/>
          <a:ln w="9525">
            <a:noFill/>
            <a:miter lim="800000"/>
            <a:headEnd/>
            <a:tailEnd/>
          </a:ln>
        </p:spPr>
        <p:txBody>
          <a:bodyPr anchor="ctr">
            <a:spAutoFit/>
          </a:bodyPr>
          <a:lstStyle/>
          <a:p>
            <a:pPr algn="ctr" rtl="1"/>
            <a:r>
              <a:rPr lang="ar-SA" sz="6000" b="1"/>
              <a:t>لَكَ الْقُوةُ والْمَجْدُ والْبَرَكَةُ والْعِزَّةُ إِلَى الْأبَدِ آمِينْ.</a:t>
            </a:r>
            <a:r>
              <a:rPr lang="ar-EG" sz="6000" b="1"/>
              <a:t> </a:t>
            </a:r>
            <a:r>
              <a:rPr lang="ar-SA" sz="6000" b="1"/>
              <a:t>عِمَّانُوئِيِلُ إِلهُنَا ومَلِكُنَا. لَكَ الْقُوةُ والْمَجْدُ والْبَرَكَةُ والْعِزَّةُ إِلَى الْأبَدِ آمِينْ.</a:t>
            </a:r>
            <a:r>
              <a:rPr lang="ar-EG" sz="6000" b="1"/>
              <a:t> </a:t>
            </a:r>
            <a:r>
              <a:rPr lang="ar-SA" sz="6000" b="1"/>
              <a:t>يَا رَبِّي يَسُوعَ الْمَسِيحَ</a:t>
            </a:r>
            <a:r>
              <a:rPr lang="ar-EG" sz="6000" b="1"/>
              <a:t> </a:t>
            </a:r>
            <a:r>
              <a:rPr lang="ar-SA" sz="6000" b="1"/>
              <a:t>مُخَلِّصُنَا الصَّالِحُ. لَكَ الْقُوّةُ والْمَجْدُ والْبَرَكَةُ والْعِزَّةُ إِلَى الْآبِدِ، آمينْ</a:t>
            </a:r>
            <a:endParaRPr lang="ar-EG" sz="6000" b="1">
              <a:latin typeface="Tahoma" pitchFamily="34" charset="0"/>
              <a:cs typeface="AF_Diwani" pitchFamily="2" charset="-78"/>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5506" name="Text Box 2"/>
          <p:cNvSpPr txBox="1">
            <a:spLocks noChangeArrowheads="1"/>
          </p:cNvSpPr>
          <p:nvPr/>
        </p:nvSpPr>
        <p:spPr bwMode="auto">
          <a:xfrm>
            <a:off x="7535333" y="2492376"/>
            <a:ext cx="4656667" cy="1631216"/>
          </a:xfrm>
          <a:prstGeom prst="rect">
            <a:avLst/>
          </a:prstGeom>
          <a:noFill/>
          <a:ln w="9525">
            <a:noFill/>
            <a:miter lim="800000"/>
            <a:headEnd/>
            <a:tailEnd/>
          </a:ln>
        </p:spPr>
        <p:txBody>
          <a:bodyPr>
            <a:spAutoFit/>
          </a:bodyPr>
          <a:lstStyle/>
          <a:p>
            <a:pPr algn="ctr" rtl="1">
              <a:spcBef>
                <a:spcPct val="50000"/>
              </a:spcBef>
            </a:pPr>
            <a:r>
              <a:rPr lang="ar-EG" sz="5000" b="1">
                <a:cs typeface="FreeHand" pitchFamily="2" charset="-78"/>
              </a:rPr>
              <a:t>يا أبانا الذى فى السموات </a:t>
            </a:r>
            <a:r>
              <a:rPr lang="en-US" sz="5000" b="1">
                <a:cs typeface="FreeHand" pitchFamily="2" charset="-78"/>
              </a:rPr>
              <a:t>…….</a:t>
            </a:r>
          </a:p>
        </p:txBody>
      </p:sp>
      <p:pic>
        <p:nvPicPr>
          <p:cNvPr id="51203" name="Picture 2" descr="jlooo.png"/>
          <p:cNvPicPr>
            <a:picLocks noChangeAspect="1"/>
          </p:cNvPicPr>
          <p:nvPr/>
        </p:nvPicPr>
        <p:blipFill>
          <a:blip r:embed="rId2" cstate="print"/>
          <a:srcRect/>
          <a:stretch>
            <a:fillRect/>
          </a:stretch>
        </p:blipFill>
        <p:spPr bwMode="auto">
          <a:xfrm>
            <a:off x="1" y="0"/>
            <a:ext cx="7505700" cy="6858000"/>
          </a:xfrm>
          <a:prstGeom prst="rect">
            <a:avLst/>
          </a:prstGeom>
          <a:noFill/>
          <a:ln w="9525">
            <a:noFill/>
            <a:miter lim="800000"/>
            <a:headEnd/>
            <a:tailEnd/>
          </a:ln>
        </p:spPr>
      </p:pic>
    </p:spTree>
    <p:extLst>
      <p:ext uri="{BB962C8B-B14F-4D97-AF65-F5344CB8AC3E}">
        <p14:creationId xmlns:p14="http://schemas.microsoft.com/office/powerpoint/2010/main" val="357797585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6754" name="Text Box 2"/>
          <p:cNvSpPr txBox="1">
            <a:spLocks noChangeArrowheads="1"/>
          </p:cNvSpPr>
          <p:nvPr/>
        </p:nvSpPr>
        <p:spPr bwMode="auto">
          <a:xfrm>
            <a:off x="6769101" y="1628776"/>
            <a:ext cx="5422900" cy="4247317"/>
          </a:xfrm>
          <a:prstGeom prst="rect">
            <a:avLst/>
          </a:prstGeom>
          <a:noFill/>
          <a:ln w="9525">
            <a:noFill/>
            <a:miter lim="800000"/>
            <a:headEnd/>
            <a:tailEnd/>
          </a:ln>
        </p:spPr>
        <p:txBody>
          <a:bodyPr>
            <a:spAutoFit/>
          </a:bodyPr>
          <a:lstStyle/>
          <a:p>
            <a:pPr algn="ctr"/>
            <a:r>
              <a:rPr lang="ar-EG" sz="5400" b="1" dirty="0"/>
              <a:t>17 لا تَخَفْ إِذا اْغتَنى الإِنْسانَ واْزدادَ بَيتُهُ مَجدًا 18 فإِنَّه إِذا مَاتَ لا يأخُذُ شَيئًا ولا يَنزِلُ مَجدُهُ وراءَهُ </a:t>
            </a:r>
            <a:r>
              <a:rPr lang="ar-EG" sz="5400" b="1" dirty="0">
                <a:solidFill>
                  <a:srgbClr val="C00000"/>
                </a:solidFill>
              </a:rPr>
              <a:t>هلّليلويا</a:t>
            </a:r>
            <a:r>
              <a:rPr lang="ar-SA" sz="5400" b="1" dirty="0">
                <a:solidFill>
                  <a:srgbClr val="FFFF00"/>
                </a:solidFill>
                <a:cs typeface="MCS Alsalam S_U normal." pitchFamily="2" charset="-78"/>
              </a:rPr>
              <a:t> </a:t>
            </a:r>
            <a:endParaRPr lang="en-US" sz="5400" b="1" dirty="0">
              <a:solidFill>
                <a:srgbClr val="FFFF00"/>
              </a:solidFill>
              <a:cs typeface="MCS Alsalam S_U normal." pitchFamily="2" charset="-78"/>
            </a:endParaRPr>
          </a:p>
        </p:txBody>
      </p:sp>
      <p:sp>
        <p:nvSpPr>
          <p:cNvPr id="5" name="Text Box 2"/>
          <p:cNvSpPr txBox="1">
            <a:spLocks noChangeArrowheads="1"/>
          </p:cNvSpPr>
          <p:nvPr/>
        </p:nvSpPr>
        <p:spPr bwMode="auto">
          <a:xfrm>
            <a:off x="0" y="1"/>
            <a:ext cx="12192000" cy="707886"/>
          </a:xfrm>
          <a:prstGeom prst="rect">
            <a:avLst/>
          </a:prstGeom>
          <a:noFill/>
          <a:ln w="9525">
            <a:noFill/>
            <a:miter lim="800000"/>
            <a:headEnd/>
            <a:tailEnd/>
          </a:ln>
        </p:spPr>
        <p:txBody>
          <a:bodyPr>
            <a:spAutoFit/>
          </a:bodyPr>
          <a:lstStyle/>
          <a:p>
            <a:pPr algn="ctr" rtl="1"/>
            <a:r>
              <a:rPr lang="ar-SA" sz="4000" b="1" u="sng" dirty="0">
                <a:solidFill>
                  <a:srgbClr val="C00000"/>
                </a:solidFill>
              </a:rPr>
              <a:t>مِنْ مَزَامِيرِ مُعَلِّمِنَا دَاوُدَ النَّبِيِّ بَرَكَاتُه عَلَيْنَا آمِينْ. (مز </a:t>
            </a:r>
            <a:r>
              <a:rPr lang="ar-EG" sz="4000" b="1" u="sng" dirty="0">
                <a:solidFill>
                  <a:srgbClr val="C00000"/>
                </a:solidFill>
              </a:rPr>
              <a:t>59</a:t>
            </a:r>
            <a:r>
              <a:rPr lang="ar-SA" sz="4000" b="1" u="sng" dirty="0">
                <a:solidFill>
                  <a:srgbClr val="C00000"/>
                </a:solidFill>
              </a:rPr>
              <a:t>: 1</a:t>
            </a:r>
            <a:r>
              <a:rPr lang="ar-EG" sz="4000" b="1" u="sng" dirty="0">
                <a:solidFill>
                  <a:srgbClr val="C00000"/>
                </a:solidFill>
              </a:rPr>
              <a:t>7</a:t>
            </a:r>
            <a:r>
              <a:rPr lang="ar-SA" sz="4000" b="1" u="sng" dirty="0">
                <a:solidFill>
                  <a:srgbClr val="C00000"/>
                </a:solidFill>
              </a:rPr>
              <a:t>-1</a:t>
            </a:r>
            <a:r>
              <a:rPr lang="ar-EG" sz="4000" b="1" u="sng" dirty="0">
                <a:solidFill>
                  <a:srgbClr val="C00000"/>
                </a:solidFill>
              </a:rPr>
              <a:t>8</a:t>
            </a:r>
            <a:r>
              <a:rPr lang="ar-SA" sz="4000" b="1" u="sng" dirty="0">
                <a:solidFill>
                  <a:srgbClr val="C00000"/>
                </a:solidFill>
              </a:rPr>
              <a:t>)</a:t>
            </a:r>
            <a:endParaRPr lang="en-US" sz="4000" b="1" u="sng" dirty="0">
              <a:solidFill>
                <a:srgbClr val="C00000"/>
              </a:solidFill>
            </a:endParaRPr>
          </a:p>
        </p:txBody>
      </p:sp>
      <p:sp>
        <p:nvSpPr>
          <p:cNvPr id="6" name="Text Box 2"/>
          <p:cNvSpPr txBox="1">
            <a:spLocks noChangeArrowheads="1"/>
          </p:cNvSpPr>
          <p:nvPr/>
        </p:nvSpPr>
        <p:spPr bwMode="auto">
          <a:xfrm>
            <a:off x="0" y="1412876"/>
            <a:ext cx="6479117" cy="4893647"/>
          </a:xfrm>
          <a:prstGeom prst="rect">
            <a:avLst/>
          </a:prstGeom>
          <a:noFill/>
          <a:ln w="9525">
            <a:noFill/>
            <a:miter lim="800000"/>
            <a:headEnd/>
            <a:tailEnd/>
          </a:ln>
        </p:spPr>
        <p:txBody>
          <a:bodyPr>
            <a:spAutoFit/>
          </a:bodyPr>
          <a:lstStyle/>
          <a:p>
            <a:pPr algn="ctr" rtl="1"/>
            <a:r>
              <a:rPr lang="ar-SA" sz="5200" b="1" dirty="0"/>
              <a:t>إنثوك ذي أكميستي طا إسفو أووه أكهيؤوي إننا ساﭼى سافاهو إمموك: أكشان ناف إي أوريف انشيؤى ناك اتشوجي نيماف: آك كو إنتيك توى نيم نين أويك. </a:t>
            </a:r>
            <a:r>
              <a:rPr lang="ar-SA" sz="5200" b="1" dirty="0">
                <a:solidFill>
                  <a:srgbClr val="C00000"/>
                </a:solidFill>
              </a:rPr>
              <a:t>الليليويا</a:t>
            </a:r>
            <a:endParaRPr lang="en-US" sz="5200" b="1" dirty="0">
              <a:solidFill>
                <a:srgbClr val="C00000"/>
              </a:solidFill>
              <a:cs typeface="MCS Alsalam S_U normal." pitchFamily="2" charset="-78"/>
            </a:endParaRPr>
          </a:p>
        </p:txBody>
      </p:sp>
      <p:cxnSp>
        <p:nvCxnSpPr>
          <p:cNvPr id="8" name="Straight Connector 7"/>
          <p:cNvCxnSpPr/>
          <p:nvPr/>
        </p:nvCxnSpPr>
        <p:spPr>
          <a:xfrm>
            <a:off x="6479117" y="1557338"/>
            <a:ext cx="0" cy="489585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549676"/>
            <a:ext cx="12192000" cy="2308324"/>
          </a:xfrm>
          <a:prstGeom prst="rect">
            <a:avLst/>
          </a:prstGeom>
        </p:spPr>
        <p:txBody>
          <a:bodyPr wrap="square">
            <a:spAutoFit/>
          </a:bodyPr>
          <a:lstStyle/>
          <a:p>
            <a:pPr algn="r"/>
            <a:endParaRPr lang="ar-EG" sz="4800" b="1" dirty="0"/>
          </a:p>
          <a:p>
            <a:pPr algn="r"/>
            <a:r>
              <a:rPr lang="ar-EG" sz="4800" b="1" dirty="0">
                <a:solidFill>
                  <a:srgbClr val="C00000"/>
                </a:solidFill>
              </a:rPr>
              <a:t>                  </a:t>
            </a:r>
          </a:p>
          <a:p>
            <a:pPr algn="r"/>
            <a:r>
              <a:rPr lang="ar-EG" sz="4800" b="1" dirty="0">
                <a:solidFill>
                  <a:srgbClr val="C00000"/>
                </a:solidFill>
              </a:rPr>
              <a:t>                       </a:t>
            </a:r>
            <a:endParaRPr lang="en-US" sz="4800" dirty="0">
              <a:solidFill>
                <a:srgbClr val="C00000"/>
              </a:solidFill>
            </a:endParaRPr>
          </a:p>
        </p:txBody>
      </p:sp>
      <p:sp>
        <p:nvSpPr>
          <p:cNvPr id="4" name="Rectangle 3"/>
          <p:cNvSpPr/>
          <p:nvPr/>
        </p:nvSpPr>
        <p:spPr>
          <a:xfrm>
            <a:off x="0" y="193558"/>
            <a:ext cx="12192000" cy="6324808"/>
          </a:xfrm>
          <a:prstGeom prst="rect">
            <a:avLst/>
          </a:prstGeom>
        </p:spPr>
        <p:txBody>
          <a:bodyPr wrap="square">
            <a:spAutoFit/>
          </a:bodyPr>
          <a:lstStyle/>
          <a:p>
            <a:pPr algn="ctr" rtl="1"/>
            <a:r>
              <a:rPr lang="ar-SA" sz="5500" b="1" dirty="0">
                <a:solidFill>
                  <a:srgbClr val="C00000"/>
                </a:solidFill>
              </a:rPr>
              <a:t>اللَّهُمَّ تَرَأَفْ عَلَيْنَا وارْحَمْنَا واجْعَلْنَا مُسْتَحِقِّينَ لِسَمَاعِ إِنْجيلِكَ الْمُقَدَّسِ. فَصلٌ شَرِيفٌ مِنْ إِنْجيلِ مُعَلِّمِنَا (يُوحَنَّا) الْبَشيرِ بَرَكَاتُهُ عَلَيْنَا آمِينْ. (يو 13: 21-30)</a:t>
            </a:r>
            <a:endParaRPr lang="en-US" sz="5500" b="1" dirty="0">
              <a:solidFill>
                <a:srgbClr val="C00000"/>
              </a:solidFill>
            </a:endParaRPr>
          </a:p>
          <a:p>
            <a:pPr algn="ctr"/>
            <a:r>
              <a:rPr lang="ar-EG" sz="6000" b="1" dirty="0"/>
              <a:t>21قَالَ يَسُوعُ هَذَا فَاضَطَرَبَتْ نَفْسُهُ فأَعلَنَ قَالَ: «الحَقَّ الحَقَّ أَقولُ لَكُمْ: إِنَّ واحِدًا مِنْكُمْ سَيُسلِمُني». 22فنَظَرَ التَّلاميذُ بَعضُهُمْ إِلَى بَعضٍ حَائِريِنَ لا يَدرونَ عَلَى مَنْ يَتكلَّم. </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555641"/>
          </a:xfrm>
          <a:prstGeom prst="rect">
            <a:avLst/>
          </a:prstGeom>
        </p:spPr>
        <p:txBody>
          <a:bodyPr wrap="square">
            <a:spAutoFit/>
          </a:bodyPr>
          <a:lstStyle/>
          <a:p>
            <a:pPr algn="ctr" rtl="1"/>
            <a:r>
              <a:rPr lang="ar-EG" sz="6000" b="1" dirty="0"/>
              <a:t>23وكَانَ أَحدُ تَلاميذِهِ، وهُو الَّذي أَحَبَّهُ يَسُوعُ، مُتَّكِئًا إِلَى جانبِ يَسُوع، 24فأَومَأَ لَهُ سِمعَانُ بُطرسُ وقَالَ لَهُ: «سَلْهُ عَلَى مَنْ يَتَكَلَّمُ». 25فَمَالَ دُونَ تَكَلُّفٍ عَلَى صَدرِ يَسُوعَ وقَالَ لَهُ: «يا ربُّ، مَنْ هُو؟». 26فأَجَابَ يَسُوعُ: «هُو الَّذي أُناوِلُهُ اللُّقمَةَ الَّتي أَغمِسُها». فَغَمَسَ اللُّقمَةَ ورَفَعَها وناولَها يَهُوذا بْنَ سِمعَانَ الإِسخَريوطيّ. </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59765"/>
            <a:ext cx="12192000" cy="6232475"/>
          </a:xfrm>
          <a:prstGeom prst="rect">
            <a:avLst/>
          </a:prstGeom>
        </p:spPr>
        <p:txBody>
          <a:bodyPr wrap="square">
            <a:spAutoFit/>
          </a:bodyPr>
          <a:lstStyle/>
          <a:p>
            <a:pPr algn="ctr" rtl="1"/>
            <a:r>
              <a:rPr lang="ar-EG" sz="5700" b="1" dirty="0"/>
              <a:t>27فَمَا إِنْ أَخَذَ اللُّقمَةَ حتَّى دَخَلَ فِيِهِ الشَّيطانُ. فقَالَ لَهُ يَسُوعُ: «اِفعَلْ مَا أَنْتَ فاعِلٌ وعَجِّل». 28فَلَمْ يَعلَمْ أَحَدٌ مِنَ الَّذينَ عَلَى الطَّعَامِ لماذَا قَالَ لَهُ ذَلِكَ، 29ولَمّا كَانَ صُندوقُ الدَّراهِمْ مَعَ يَهُوذا، ظَنَّ بَعْضُهُمْ أَنَّ يَسُوعَ قَالَ لَهُ: اِشتَرِ مَا نَحْتَاجُ إِلَيهِ لِلعِيِدِ، أَو أَمَرَهُ بِأَنْ يُعطيَ الفُقَراءَ شَيئًا. 30فتَناولَ اللُّقمَةَ إِذًا وخَرَجَ مِنْ وقْتِهِ، وكَانَ قَدْ أظْلَمَ اللَّيلُ. </a:t>
            </a:r>
            <a:r>
              <a:rPr lang="ar-SA" sz="5700" b="1" dirty="0">
                <a:solidFill>
                  <a:srgbClr val="C00000"/>
                </a:solidFill>
              </a:rPr>
              <a:t>والمجْدُ لله دَائِمًا</a:t>
            </a:r>
            <a:endParaRPr lang="en-US" sz="57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Line 3"/>
          <p:cNvSpPr>
            <a:spLocks noChangeShapeType="1"/>
          </p:cNvSpPr>
          <p:nvPr/>
        </p:nvSpPr>
        <p:spPr bwMode="auto">
          <a:xfrm>
            <a:off x="6671733" y="1557339"/>
            <a:ext cx="0" cy="3959225"/>
          </a:xfrm>
          <a:prstGeom prst="line">
            <a:avLst/>
          </a:prstGeom>
          <a:noFill/>
          <a:ln w="38100">
            <a:solidFill>
              <a:srgbClr val="CCFFFF"/>
            </a:solidFill>
            <a:round/>
            <a:headEnd type="none" w="sm" len="sm"/>
            <a:tailEnd type="none" w="sm" len="sm"/>
          </a:ln>
        </p:spPr>
        <p:txBody>
          <a:bodyPr wrap="none"/>
          <a:lstStyle/>
          <a:p>
            <a:pPr fontAlgn="base">
              <a:spcBef>
                <a:spcPct val="0"/>
              </a:spcBef>
              <a:spcAft>
                <a:spcPct val="0"/>
              </a:spcAft>
              <a:defRPr/>
            </a:pPr>
            <a:endParaRPr lang="en-US" sz="4800" dirty="0">
              <a:solidFill>
                <a:srgbClr val="000000"/>
              </a:solidFill>
              <a:effectLst>
                <a:outerShdw blurRad="38100" dist="38100" dir="2700000" algn="tl">
                  <a:srgbClr val="000000">
                    <a:alpha val="43137"/>
                  </a:srgbClr>
                </a:outerShdw>
              </a:effectLst>
            </a:endParaRPr>
          </a:p>
        </p:txBody>
      </p:sp>
      <p:sp>
        <p:nvSpPr>
          <p:cNvPr id="21507" name="Text Box 4"/>
          <p:cNvSpPr txBox="1">
            <a:spLocks noChangeArrowheads="1"/>
          </p:cNvSpPr>
          <p:nvPr/>
        </p:nvSpPr>
        <p:spPr bwMode="auto">
          <a:xfrm>
            <a:off x="7440084" y="1301754"/>
            <a:ext cx="4129616" cy="3785652"/>
          </a:xfrm>
          <a:prstGeom prst="rect">
            <a:avLst/>
          </a:prstGeom>
          <a:noFill/>
          <a:ln w="9525">
            <a:noFill/>
            <a:miter lim="800000"/>
            <a:headEnd/>
            <a:tailEnd/>
          </a:ln>
        </p:spPr>
        <p:txBody>
          <a:bodyPr>
            <a:spAutoFit/>
          </a:bodyPr>
          <a:lstStyle/>
          <a:p>
            <a:pPr algn="ctr" rtl="1" fontAlgn="base">
              <a:spcBef>
                <a:spcPct val="0"/>
              </a:spcBef>
              <a:spcAft>
                <a:spcPct val="0"/>
              </a:spcAft>
            </a:pPr>
            <a:r>
              <a:rPr lang="ar-EG" altLang="en-US" sz="4800" b="1" dirty="0">
                <a:latin typeface="Simplified Arabic"/>
                <a:ea typeface="Simplified Arabic"/>
                <a:cs typeface="Simplified Arabic"/>
              </a:rPr>
              <a:t>لأنّك سترْتَنا وأعنْتَنا وحفظْتَنا وقبلْتَنا إليك، وأشفقْتَ علينا وعضدْتَنا وأتيْتَ بنا إلى هذه الساعة.</a:t>
            </a:r>
          </a:p>
        </p:txBody>
      </p:sp>
      <p:sp>
        <p:nvSpPr>
          <p:cNvPr id="21508" name="Text Box 5"/>
          <p:cNvSpPr txBox="1">
            <a:spLocks noChangeArrowheads="1"/>
          </p:cNvSpPr>
          <p:nvPr/>
        </p:nvSpPr>
        <p:spPr bwMode="auto">
          <a:xfrm>
            <a:off x="239185" y="1239840"/>
            <a:ext cx="5952067" cy="4967514"/>
          </a:xfrm>
          <a:prstGeom prst="rect">
            <a:avLst/>
          </a:prstGeom>
          <a:noFill/>
          <a:ln w="9525">
            <a:noFill/>
            <a:miter lim="800000"/>
            <a:headEnd/>
            <a:tailEnd/>
          </a:ln>
        </p:spPr>
        <p:txBody>
          <a:bodyPr>
            <a:spAutoFit/>
          </a:bodyPr>
          <a:lstStyle/>
          <a:p>
            <a:pPr algn="ctr" rtl="1" fontAlgn="base">
              <a:lnSpc>
                <a:spcPct val="110000"/>
              </a:lnSpc>
              <a:spcBef>
                <a:spcPct val="50000"/>
              </a:spcBef>
              <a:spcAft>
                <a:spcPct val="0"/>
              </a:spcAft>
            </a:pPr>
            <a:r>
              <a:rPr lang="ar-SA" altLang="en-US" sz="4800" b="1" dirty="0"/>
              <a:t>جى آك إير إسكيبازين إجون آك إيرفوئيثين إيرون أك أريه إيرون أك شوبتين إيروك أك تى آسو إيرون أكتي توتين أك إين تين شا إى إهرى إيطاي أو نو ثاي.</a:t>
            </a:r>
            <a:endParaRPr lang="en-US" altLang="en-US" sz="48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ine 5"/>
          <p:cNvSpPr>
            <a:spLocks noChangeShapeType="1"/>
          </p:cNvSpPr>
          <p:nvPr/>
        </p:nvSpPr>
        <p:spPr bwMode="auto">
          <a:xfrm>
            <a:off x="6576483" y="953589"/>
            <a:ext cx="1" cy="5460273"/>
          </a:xfrm>
          <a:prstGeom prst="line">
            <a:avLst/>
          </a:prstGeom>
          <a:noFill/>
          <a:ln w="57150" cmpd="thickThin">
            <a:solidFill>
              <a:srgbClr val="333300"/>
            </a:solidFill>
            <a:round/>
            <a:headEnd/>
            <a:tailEnd/>
          </a:ln>
        </p:spPr>
        <p:txBody>
          <a:bodyPr/>
          <a:lstStyle/>
          <a:p>
            <a:endParaRPr lang="en-US"/>
          </a:p>
        </p:txBody>
      </p:sp>
      <p:sp>
        <p:nvSpPr>
          <p:cNvPr id="18" name="Rectangle 17"/>
          <p:cNvSpPr/>
          <p:nvPr/>
        </p:nvSpPr>
        <p:spPr>
          <a:xfrm>
            <a:off x="6576482" y="1003150"/>
            <a:ext cx="5615516" cy="5078313"/>
          </a:xfrm>
          <a:prstGeom prst="rect">
            <a:avLst/>
          </a:prstGeom>
        </p:spPr>
        <p:txBody>
          <a:bodyPr wrap="square">
            <a:spAutoFit/>
          </a:bodyPr>
          <a:lstStyle/>
          <a:p>
            <a:pPr algn="ctr"/>
            <a:r>
              <a:rPr lang="ar-SA" sz="5400" b="1" dirty="0"/>
              <a:t>نَحَني رُكَبَنَا </a:t>
            </a:r>
            <a:br>
              <a:rPr lang="ar-EG" sz="5400" b="1" dirty="0"/>
            </a:br>
            <a:r>
              <a:rPr lang="ar-SA" sz="5400" b="1" dirty="0"/>
              <a:t> </a:t>
            </a:r>
            <a:r>
              <a:rPr lang="ar-SA" sz="5400" b="1" dirty="0">
                <a:solidFill>
                  <a:srgbClr val="C00000"/>
                </a:solidFill>
              </a:rPr>
              <a:t>اِرْحَمْنَا يَا اللهُ ضَابِطَ الْكلِّ </a:t>
            </a:r>
            <a:r>
              <a:rPr lang="ar-SA" sz="5400" b="1" dirty="0"/>
              <a:t>نِقْفُ ثُمَّ نَحَنِي رُكَبَنَا </a:t>
            </a:r>
            <a:br>
              <a:rPr lang="ar-EG" sz="5400" b="1" dirty="0"/>
            </a:br>
            <a:r>
              <a:rPr lang="ar-SA" sz="5400" b="1" dirty="0"/>
              <a:t> </a:t>
            </a:r>
            <a:r>
              <a:rPr lang="ar-SA" sz="5400" b="1" dirty="0">
                <a:solidFill>
                  <a:srgbClr val="C00000"/>
                </a:solidFill>
              </a:rPr>
              <a:t>اِرْحَمْنَا يَا اللهُ مُخْلِصَنَا </a:t>
            </a:r>
            <a:br>
              <a:rPr lang="ar-EG" sz="5400" b="1" dirty="0"/>
            </a:br>
            <a:r>
              <a:rPr lang="ar-SA" sz="5400" b="1" dirty="0"/>
              <a:t> اِرْحَمْنَا يَا اللهُ ثُمَّ اِرْحَمْنَا </a:t>
            </a:r>
            <a:r>
              <a:rPr lang="ar-SA" sz="5400" b="1" dirty="0">
                <a:solidFill>
                  <a:srgbClr val="C00000"/>
                </a:solidFill>
              </a:rPr>
              <a:t>نِقْفُ ثُمَّ نَحَنِي رُكَبَنَا</a:t>
            </a:r>
            <a:endParaRPr lang="en-US" sz="5400" b="1" dirty="0">
              <a:solidFill>
                <a:srgbClr val="C00000"/>
              </a:solidFill>
            </a:endParaRPr>
          </a:p>
        </p:txBody>
      </p:sp>
      <p:sp>
        <p:nvSpPr>
          <p:cNvPr id="19" name="Rectangle 18"/>
          <p:cNvSpPr/>
          <p:nvPr/>
        </p:nvSpPr>
        <p:spPr>
          <a:xfrm>
            <a:off x="-1" y="3427"/>
            <a:ext cx="12192001" cy="769441"/>
          </a:xfrm>
          <a:prstGeom prst="rect">
            <a:avLst/>
          </a:prstGeom>
        </p:spPr>
        <p:txBody>
          <a:bodyPr wrap="square">
            <a:spAutoFit/>
          </a:bodyPr>
          <a:lstStyle/>
          <a:p>
            <a:pPr algn="ctr"/>
            <a:r>
              <a:rPr lang="ar-EG" sz="4400" b="1" u="sng" dirty="0">
                <a:solidFill>
                  <a:srgbClr val="C00000"/>
                </a:solidFill>
              </a:rPr>
              <a:t>مقدمة طلبة الصباح</a:t>
            </a:r>
            <a:endParaRPr lang="en-US" sz="4400" u="sng" dirty="0">
              <a:solidFill>
                <a:srgbClr val="C00000"/>
              </a:solidFill>
            </a:endParaRPr>
          </a:p>
        </p:txBody>
      </p:sp>
      <p:sp>
        <p:nvSpPr>
          <p:cNvPr id="20" name="Text Placeholder 8"/>
          <p:cNvSpPr txBox="1">
            <a:spLocks/>
          </p:cNvSpPr>
          <p:nvPr/>
        </p:nvSpPr>
        <p:spPr>
          <a:xfrm>
            <a:off x="-531" y="1196788"/>
            <a:ext cx="6577013" cy="4745915"/>
          </a:xfrm>
          <a:prstGeom prst="rect">
            <a:avLst/>
          </a:prstGeom>
        </p:spPr>
        <p:txBody>
          <a:bodyPr vert="horz" wrap="square" lIns="91440" tIns="45720" rIns="91440" bIns="45720" rtlCol="0">
            <a:spAutoFit/>
          </a:bodyPr>
          <a:lstStyle/>
          <a:p>
            <a:pPr marL="228600" lvl="0" indent="-228600" algn="ctr">
              <a:lnSpc>
                <a:spcPct val="90000"/>
              </a:lnSpc>
              <a:spcBef>
                <a:spcPts val="1000"/>
              </a:spcBef>
            </a:pPr>
            <a:r>
              <a:rPr lang="ar-EG" sz="4800" b="1" dirty="0"/>
              <a:t>اكلينومين تاغوناتا.</a:t>
            </a:r>
            <a:br>
              <a:rPr lang="ar-EG" sz="4800" dirty="0"/>
            </a:br>
            <a:r>
              <a:rPr lang="ar-EG" sz="4800" b="1" dirty="0"/>
              <a:t> </a:t>
            </a:r>
            <a:r>
              <a:rPr lang="ar-EG" sz="4800" b="1" dirty="0">
                <a:solidFill>
                  <a:srgbClr val="C00000"/>
                </a:solidFill>
              </a:rPr>
              <a:t>ناي نان افنوتي افيوت        بي بانطوكراتور.</a:t>
            </a:r>
            <a:br>
              <a:rPr lang="ar-EG" sz="4800" dirty="0"/>
            </a:br>
            <a:r>
              <a:rPr lang="ar-EG" sz="4800" b="1" dirty="0"/>
              <a:t> آنستومين اكلينومين تاغوناتا.</a:t>
            </a:r>
            <a:br>
              <a:rPr lang="ar-EG" sz="4800" dirty="0"/>
            </a:br>
            <a:r>
              <a:rPr lang="ar-EG" sz="4800" b="1" dirty="0">
                <a:solidFill>
                  <a:srgbClr val="C00000"/>
                </a:solidFill>
              </a:rPr>
              <a:t> </a:t>
            </a:r>
            <a:r>
              <a:rPr lang="ar-EG" sz="4700" b="1" dirty="0">
                <a:solidFill>
                  <a:srgbClr val="C00000"/>
                </a:solidFill>
              </a:rPr>
              <a:t>ناي نان افنوتي بي بين سوتير.</a:t>
            </a:r>
            <a:br>
              <a:rPr lang="ar-EG" sz="4800" dirty="0"/>
            </a:br>
            <a:r>
              <a:rPr lang="ar-EG" sz="4800" b="1" dirty="0"/>
              <a:t> </a:t>
            </a:r>
            <a:r>
              <a:rPr lang="ar-EG" sz="4400" b="1" dirty="0"/>
              <a:t>كي آنستومين اكلينومين تاغوناتا.</a:t>
            </a:r>
            <a:br>
              <a:rPr lang="ar-EG" sz="4800" dirty="0"/>
            </a:br>
            <a:r>
              <a:rPr lang="ar-EG" sz="4800" b="1" dirty="0"/>
              <a:t> </a:t>
            </a:r>
            <a:r>
              <a:rPr lang="ar-EG" sz="4800" b="1" dirty="0">
                <a:solidFill>
                  <a:srgbClr val="C00000"/>
                </a:solidFill>
              </a:rPr>
              <a:t>ناي نان افنوتي أووه ناى نان.</a:t>
            </a:r>
            <a:endParaRPr kumimoji="0" lang="en-US" sz="4800" b="1" i="0" u="none" strike="noStrike" kern="1200" cap="none" spc="0" normalizeH="0" baseline="0" noProof="0" dirty="0">
              <a:ln>
                <a:noFill/>
              </a:ln>
              <a:solidFill>
                <a:srgbClr val="C00000"/>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nvSpPr>
        <p:spPr bwMode="auto">
          <a:xfrm>
            <a:off x="2" y="1595021"/>
            <a:ext cx="12191999"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1" eaLnBrk="1" fontAlgn="base" latinLnBrk="0" hangingPunct="1">
              <a:lnSpc>
                <a:spcPct val="100000"/>
              </a:lnSpc>
              <a:spcBef>
                <a:spcPct val="0"/>
              </a:spcBef>
              <a:spcAft>
                <a:spcPct val="0"/>
              </a:spcAft>
              <a:buClrTx/>
              <a:buSzTx/>
              <a:buFontTx/>
              <a:buChar char="•"/>
              <a:tabLst/>
            </a:pPr>
            <a:r>
              <a:rPr kumimoji="0" lang="ar-EG" sz="6000" b="1" i="0" u="none" strike="noStrike" cap="none" normalizeH="0" baseline="0" dirty="0">
                <a:ln>
                  <a:noFill/>
                </a:ln>
                <a:solidFill>
                  <a:schemeClr val="tx1"/>
                </a:solidFill>
                <a:effectLst/>
                <a:latin typeface="Calibri" pitchFamily="34" charset="0"/>
                <a:ea typeface="Times New Roman" pitchFamily="18" charset="0"/>
                <a:cs typeface="Arial" pitchFamily="34" charset="0"/>
              </a:rPr>
              <a:t>اُطْلُبُوا لِكَيْ يَرْحَمَنَا اللهُ، وَيَتَرَأَفَ عَلَيْنَا، وَيَسْمَعَنَا وَيُعِينَنَا، وَيَقْبَلَ سُؤَالَاتِ وَطَلَبَاتِ قِدِّيسِيه، مِنْهُمْ عَنَّا بِالصَّلَاَحِ فِي كُلِّ حِينٍ،           </a:t>
            </a:r>
          </a:p>
          <a:p>
            <a:pPr marL="0" marR="0" lvl="0" indent="0" algn="ctr" defTabSz="914400" rtl="1" eaLnBrk="1" fontAlgn="base" latinLnBrk="0" hangingPunct="1">
              <a:lnSpc>
                <a:spcPct val="100000"/>
              </a:lnSpc>
              <a:spcBef>
                <a:spcPct val="0"/>
              </a:spcBef>
              <a:spcAft>
                <a:spcPct val="0"/>
              </a:spcAft>
              <a:buClrTx/>
              <a:buSzTx/>
              <a:buFontTx/>
              <a:buChar char="•"/>
              <a:tabLst/>
            </a:pPr>
            <a:r>
              <a:rPr kumimoji="0" lang="ar-EG" sz="6000" b="1" i="0" u="none" strike="noStrike" cap="none" normalizeH="0" baseline="0" dirty="0">
                <a:ln>
                  <a:noFill/>
                </a:ln>
                <a:solidFill>
                  <a:schemeClr val="tx1"/>
                </a:solidFill>
                <a:effectLst/>
                <a:latin typeface="Calibri" pitchFamily="34" charset="0"/>
                <a:ea typeface="Times New Roman" pitchFamily="18" charset="0"/>
                <a:cs typeface="Arial" pitchFamily="34" charset="0"/>
              </a:rPr>
              <a:t>  وَيَغْفِرَ لَنَا خَطَايَانَا.   </a:t>
            </a:r>
            <a:r>
              <a:rPr kumimoji="0" lang="ar-EG" sz="6000" b="1" i="0" u="none" strike="noStrike" cap="none" normalizeH="0" baseline="0" dirty="0" err="1">
                <a:ln>
                  <a:noFill/>
                </a:ln>
                <a:solidFill>
                  <a:srgbClr val="C00000"/>
                </a:solidFill>
                <a:effectLst/>
                <a:latin typeface="Calibri" pitchFamily="34" charset="0"/>
                <a:ea typeface="Times New Roman" pitchFamily="18" charset="0"/>
                <a:cs typeface="Arial" pitchFamily="34" charset="0"/>
              </a:rPr>
              <a:t>كيرياليسون</a:t>
            </a:r>
            <a:endParaRPr kumimoji="0" lang="en-US" sz="6000" b="1" i="0" u="none" strike="noStrike" cap="none" normalizeH="0" baseline="0" dirty="0">
              <a:ln>
                <a:noFill/>
              </a:ln>
              <a:solidFill>
                <a:srgbClr val="C00000"/>
              </a:solidFill>
              <a:effectLst/>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nvSpPr>
        <p:spPr bwMode="auto">
          <a:xfrm>
            <a:off x="2" y="1595021"/>
            <a:ext cx="12191999"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1" eaLnBrk="0" fontAlgn="base" latinLnBrk="0" hangingPunct="0">
              <a:lnSpc>
                <a:spcPct val="100000"/>
              </a:lnSpc>
              <a:spcBef>
                <a:spcPct val="0"/>
              </a:spcBef>
              <a:spcAft>
                <a:spcPct val="0"/>
              </a:spcAft>
              <a:buClrTx/>
              <a:buSzTx/>
              <a:buFontTx/>
              <a:buChar char="•"/>
              <a:tabLst/>
            </a:pPr>
            <a:r>
              <a:rPr kumimoji="0" lang="ar-EG" sz="6000" b="1" i="0" u="none" strike="noStrike" cap="none" normalizeH="0" baseline="0" dirty="0">
                <a:ln>
                  <a:noFill/>
                </a:ln>
                <a:solidFill>
                  <a:schemeClr val="tx1"/>
                </a:solidFill>
                <a:effectLst/>
                <a:latin typeface="Calibri" pitchFamily="34" charset="0"/>
                <a:ea typeface="Times New Roman" pitchFamily="18" charset="0"/>
                <a:cs typeface="Arial" pitchFamily="34" charset="0"/>
              </a:rPr>
              <a:t>اُطْلُبُوا عَنْ سَلَاَمَةِ الْوَاحِدَةِ الْوَحِيدَةِ الْمُقَدَّسَةِ الْجَامِعَةِ الرَّسُولِيَّةِ الْكَنِيسَةِ. وَخَلَاصِ اللهِ فِي الشُّعُوبِ وَالطُّمَأْنِينَةِ بِكُلِّ مَوْضِعٍ، </a:t>
            </a:r>
          </a:p>
          <a:p>
            <a:pPr marL="0" marR="0" lvl="0" indent="0" algn="ctr" defTabSz="914400" rtl="1" eaLnBrk="0" fontAlgn="base" latinLnBrk="0" hangingPunct="0">
              <a:lnSpc>
                <a:spcPct val="100000"/>
              </a:lnSpc>
              <a:spcBef>
                <a:spcPct val="0"/>
              </a:spcBef>
              <a:spcAft>
                <a:spcPct val="0"/>
              </a:spcAft>
              <a:buClrTx/>
              <a:buSzTx/>
              <a:tabLst/>
            </a:pPr>
            <a:r>
              <a:rPr kumimoji="0" lang="ar-EG" sz="6000" b="1" i="0" u="none" strike="noStrike" cap="none" normalizeH="0" baseline="0" dirty="0">
                <a:ln>
                  <a:noFill/>
                </a:ln>
                <a:solidFill>
                  <a:schemeClr val="tx1"/>
                </a:solidFill>
                <a:effectLst/>
                <a:latin typeface="Calibri" pitchFamily="34" charset="0"/>
                <a:ea typeface="Times New Roman" pitchFamily="18" charset="0"/>
                <a:cs typeface="Arial" pitchFamily="34" charset="0"/>
              </a:rPr>
              <a:t>وَيَغْفِرَ لَنَا خَطَايَانَا. </a:t>
            </a:r>
            <a:r>
              <a:rPr kumimoji="0" lang="ar-EG" sz="6000" b="1" i="0" u="none" strike="noStrike" cap="none" normalizeH="0" baseline="0" dirty="0" err="1">
                <a:ln>
                  <a:noFill/>
                </a:ln>
                <a:solidFill>
                  <a:srgbClr val="C00000"/>
                </a:solidFill>
                <a:effectLst/>
                <a:latin typeface="Calibri" pitchFamily="34" charset="0"/>
                <a:ea typeface="Times New Roman" pitchFamily="18" charset="0"/>
                <a:cs typeface="Arial" pitchFamily="34" charset="0"/>
              </a:rPr>
              <a:t>كيرياليسون</a:t>
            </a:r>
            <a:endParaRPr kumimoji="0" lang="en-US" sz="6000" b="1" i="0" u="none" strike="noStrike" cap="none" normalizeH="0" baseline="0" dirty="0">
              <a:ln>
                <a:noFill/>
              </a:ln>
              <a:solidFill>
                <a:schemeClr val="tx1"/>
              </a:solidFill>
              <a:effectLst/>
              <a:latin typeface="Arial" pitchFamily="34" charset="0"/>
              <a:ea typeface="Times New Roman" pitchFamily="18" charset="0"/>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nvSpPr>
        <p:spPr bwMode="auto">
          <a:xfrm>
            <a:off x="2" y="1595021"/>
            <a:ext cx="12191999"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ar-EG" sz="6000" b="1" i="0" u="none" strike="noStrike" cap="none" normalizeH="0" baseline="0" dirty="0">
                <a:ln>
                  <a:noFill/>
                </a:ln>
                <a:solidFill>
                  <a:schemeClr val="tx1"/>
                </a:solidFill>
                <a:effectLst/>
                <a:latin typeface="Arial" pitchFamily="34" charset="0"/>
                <a:ea typeface="Times New Roman" pitchFamily="18" charset="0"/>
                <a:cs typeface="Arial" pitchFamily="34" charset="0"/>
              </a:rPr>
              <a:t>اُطْلُبُوا عَنْ آبَائِنَا وَإخْوتِنَا الْمَرْضَى بِكُلِّ الْأَمْرَاضِ، فِي هَذَا الْمَوْضِعِ وَكُلِّ مَكَانٍ، لِكَيْ يُنْعِمَ لَنَا الرَّبُّ إِلهُنَا وَإِيَّاهُمْ بِالْعَافِيَةِ وَالشِّفَاءِ،</a:t>
            </a:r>
          </a:p>
          <a:p>
            <a:pPr marL="0" marR="0" lvl="0" indent="0" algn="ctr" defTabSz="914400" rtl="0" eaLnBrk="0" fontAlgn="base" latinLnBrk="0" hangingPunct="0">
              <a:lnSpc>
                <a:spcPct val="100000"/>
              </a:lnSpc>
              <a:spcBef>
                <a:spcPct val="0"/>
              </a:spcBef>
              <a:spcAft>
                <a:spcPct val="0"/>
              </a:spcAft>
              <a:buClrTx/>
              <a:buSzTx/>
              <a:buFontTx/>
              <a:buNone/>
              <a:tabLst/>
            </a:pPr>
            <a:r>
              <a:rPr kumimoji="0" lang="ar-EG" sz="6000" b="1" i="0" u="none" strike="noStrike" cap="none" normalizeH="0" baseline="0" dirty="0">
                <a:ln>
                  <a:noFill/>
                </a:ln>
                <a:solidFill>
                  <a:schemeClr val="tx1"/>
                </a:solidFill>
                <a:effectLst/>
                <a:latin typeface="Arial" pitchFamily="34" charset="0"/>
                <a:ea typeface="Times New Roman" pitchFamily="18" charset="0"/>
                <a:cs typeface="Arial" pitchFamily="34" charset="0"/>
              </a:rPr>
              <a:t> وَيَغْفِرَ لَنَا خَطَايَانَا</a:t>
            </a:r>
            <a:r>
              <a:rPr kumimoji="0" lang="ar-EG" sz="6000" b="1" i="0" u="none" strike="noStrike" cap="none" normalizeH="0" baseline="0" dirty="0">
                <a:ln>
                  <a:noFill/>
                </a:ln>
                <a:solidFill>
                  <a:srgbClr val="C00000"/>
                </a:solidFill>
                <a:effectLst/>
                <a:latin typeface="Calibri" pitchFamily="34" charset="0"/>
                <a:ea typeface="Times New Roman" pitchFamily="18" charset="0"/>
                <a:cs typeface="Arial" pitchFamily="34" charset="0"/>
              </a:rPr>
              <a:t> </a:t>
            </a:r>
            <a:r>
              <a:rPr kumimoji="0" lang="ar-EG" sz="6000" b="1" i="0" u="none" strike="noStrike" cap="none" normalizeH="0" baseline="0" dirty="0" err="1">
                <a:ln>
                  <a:noFill/>
                </a:ln>
                <a:solidFill>
                  <a:srgbClr val="C00000"/>
                </a:solidFill>
                <a:effectLst/>
                <a:latin typeface="Calibri" pitchFamily="34" charset="0"/>
                <a:ea typeface="Times New Roman" pitchFamily="18" charset="0"/>
                <a:cs typeface="Arial" pitchFamily="34" charset="0"/>
              </a:rPr>
              <a:t>كيرياليسون</a:t>
            </a:r>
            <a:r>
              <a:rPr kumimoji="0" lang="en-US" sz="6000" b="1" i="0" u="none" strike="noStrike" cap="none" normalizeH="0" baseline="0" dirty="0">
                <a:ln>
                  <a:noFill/>
                </a:ln>
                <a:solidFill>
                  <a:schemeClr val="tx1"/>
                </a:solidFill>
                <a:effectLst/>
                <a:latin typeface="Arial" pitchFamily="34" charset="0"/>
                <a:cs typeface="Arial" pitchFamily="34" charset="0"/>
              </a:rPr>
              <a:t> </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nvSpPr>
        <p:spPr bwMode="auto">
          <a:xfrm>
            <a:off x="2" y="210028"/>
            <a:ext cx="12191999" cy="655564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rtl="1"/>
            <a:r>
              <a:rPr lang="ar-EG" sz="6000" b="1" dirty="0"/>
              <a:t> صَلُّوا وَاُطْلُبُوا عَنْ آبَائِنَا وَإخُوتِنَا الْمُسَافِرِينَ، وَالَّذِينَ أَضْمَرُوا السَّفَرَ بِكُلِّ مَكَانٍ، لِيُسَهِّلَ طُرُقَهُمْ جَمِيعًا، إِنْ كَانُوا فِي البحارِ أَو الْأَنْهَارِ أَو الْيَنَابِيعِ أَو الطُّرُقِ الْمَسْلُوكَةِ، وَالَّذِينَ جَعَلوا سَفَرَهُم بِكُلِّ نَوْعٍ لِكَيْ يُرْشِدَهُمُ الرَّبُّ إِلهُنَا، وَيَرِدَّهُم إِلَى مَسَاكِنِهِم بِسَلَامٍ،</a:t>
            </a:r>
          </a:p>
          <a:p>
            <a:pPr lvl="0" algn="ctr" rtl="1"/>
            <a:r>
              <a:rPr lang="ar-EG" sz="6000" b="1" dirty="0"/>
              <a:t> وَيَغْفِرَ لَنَا خَطَايَانَا. </a:t>
            </a:r>
            <a:r>
              <a:rPr kumimoji="0" lang="ar-EG" sz="6000" b="1" i="0" u="none" strike="noStrike" cap="none" normalizeH="0" baseline="0" dirty="0" err="1">
                <a:ln>
                  <a:noFill/>
                </a:ln>
                <a:solidFill>
                  <a:srgbClr val="C00000"/>
                </a:solidFill>
                <a:effectLst/>
                <a:latin typeface="Calibri" pitchFamily="34" charset="0"/>
                <a:ea typeface="Times New Roman" pitchFamily="18" charset="0"/>
                <a:cs typeface="Arial" pitchFamily="34" charset="0"/>
              </a:rPr>
              <a:t>كيرياليسون</a:t>
            </a:r>
            <a:endParaRPr lang="ar-EG" sz="60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nvSpPr>
        <p:spPr bwMode="auto">
          <a:xfrm>
            <a:off x="2" y="1133358"/>
            <a:ext cx="12191999" cy="470898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rtl="1"/>
            <a:r>
              <a:rPr lang="ar-EG" sz="6000" b="1" dirty="0"/>
              <a:t> صَلُّوا ُواطْلُبُوا عَنْ أَهوِيةِ السَّمَاءِ وَثَمَرَاتِ الْأرْضِ، وَكُلِّ الْأَشْجَارِ وَالْكُرُومِ، وَكُلِّ شَجَرَةٍ مُثْمِرَةٍ فِي جَمِيعِ الْمَسْكُونَةٍ، لِكَيْ يُبَارِكَهَا الرَّبُّ إِلهُنَا وَيُكْمِّلَهَا بِسَلَامٍ، </a:t>
            </a:r>
          </a:p>
          <a:p>
            <a:pPr lvl="0" algn="ctr" rtl="1"/>
            <a:r>
              <a:rPr lang="ar-EG" sz="6000" b="1" dirty="0"/>
              <a:t>وَيَغْفِرَ لَنَا خَطَايَانَا.</a:t>
            </a:r>
            <a:r>
              <a:rPr kumimoji="0" lang="ar-EG" sz="6000" b="1" i="0" u="none" strike="noStrike" cap="none" normalizeH="0" baseline="0" dirty="0">
                <a:ln>
                  <a:noFill/>
                </a:ln>
                <a:solidFill>
                  <a:srgbClr val="C00000"/>
                </a:solidFill>
                <a:effectLst/>
                <a:latin typeface="Calibri" pitchFamily="34" charset="0"/>
                <a:ea typeface="Times New Roman" pitchFamily="18" charset="0"/>
                <a:cs typeface="Arial" pitchFamily="34" charset="0"/>
              </a:rPr>
              <a:t> </a:t>
            </a:r>
            <a:r>
              <a:rPr kumimoji="0" lang="ar-EG" sz="6000" b="1" i="0" u="none" strike="noStrike" cap="none" normalizeH="0" baseline="0" dirty="0" err="1">
                <a:ln>
                  <a:noFill/>
                </a:ln>
                <a:solidFill>
                  <a:srgbClr val="C00000"/>
                </a:solidFill>
                <a:effectLst/>
                <a:latin typeface="Calibri" pitchFamily="34" charset="0"/>
                <a:ea typeface="Times New Roman" pitchFamily="18" charset="0"/>
                <a:cs typeface="Arial" pitchFamily="34" charset="0"/>
              </a:rPr>
              <a:t>كيرياليسون</a:t>
            </a:r>
            <a:endParaRPr lang="en-US" sz="60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nvSpPr>
        <p:spPr bwMode="auto">
          <a:xfrm>
            <a:off x="2" y="1133358"/>
            <a:ext cx="12191999" cy="470898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rtl="1"/>
            <a:r>
              <a:rPr lang="ar-EG" sz="6000" b="1" dirty="0"/>
              <a:t> </a:t>
            </a:r>
            <a:endParaRPr lang="en-US" sz="6000" b="1" dirty="0"/>
          </a:p>
          <a:p>
            <a:pPr algn="ctr"/>
            <a:r>
              <a:rPr lang="ar-EG" sz="6000" b="1" dirty="0"/>
              <a:t>صَلُّوا ُواطْلُبُوا لِكَيْ يُعْطِيَنَا اللهُ رَحْمَةً وَرَأْفَةً أَمَامَ السَّلَاَطِينِ الْأَعِزَّاء، وَيُعْطِّفَ قَلُوبَ الْمُتَوَلِّينَ عَلَيْنَا بِالصَّلَاحِ فِي كُلِّ حِينٍ، </a:t>
            </a:r>
          </a:p>
          <a:p>
            <a:pPr algn="ctr"/>
            <a:r>
              <a:rPr lang="ar-EG" sz="6000" b="1" dirty="0"/>
              <a:t>وَيَغْفِرَ لَنَا خَطَايَانَا. </a:t>
            </a:r>
            <a:r>
              <a:rPr kumimoji="0" lang="ar-EG" sz="6000" b="1" i="0" u="none" strike="noStrike" cap="none" normalizeH="0" baseline="0" dirty="0" err="1">
                <a:ln>
                  <a:noFill/>
                </a:ln>
                <a:solidFill>
                  <a:srgbClr val="C00000"/>
                </a:solidFill>
                <a:effectLst/>
                <a:latin typeface="Calibri" pitchFamily="34" charset="0"/>
                <a:ea typeface="Times New Roman" pitchFamily="18" charset="0"/>
                <a:cs typeface="Arial" pitchFamily="34" charset="0"/>
              </a:rPr>
              <a:t>كيرياليسون</a:t>
            </a:r>
            <a:endParaRPr lang="ar-EG" sz="60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nvSpPr>
        <p:spPr bwMode="auto">
          <a:xfrm>
            <a:off x="2" y="-5413"/>
            <a:ext cx="12191999" cy="69865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rtl="1"/>
            <a:r>
              <a:rPr lang="ar-EG" sz="5600" b="1" dirty="0"/>
              <a:t> صَلُّوا واطْلُبُوا عَنْ آبَائِنَا وَإخْوتِنَا الَّذِينَ رَقَدُوا، وَتَنَيَّحُوا فِي الْإيمَانِ بِالْمَسِيحِ مُنْذُ الْبَدْءِ، آبَائِنَا الْبَطَارِكَةِ وآبَائِنَا الْمَطَارِنَةِ وآبَائِنَا الْأَسَاقِفَةِ، وآبَائِنَا القَمَامِصَةِ وآبَائِنَا الْقُسُوسِ، وَإخْوتِنَا الشَّمَامِسَةِ وآبَائِنَا الرُّهْبَانَ، وَإخوتِنَا الْعَلْمَانِيِّينَ وَعَنْ كُلِّ الَّذِينَ تَنَيَّحُوا مِنَ الْمَسِيحِيِّينَ، لِكَيْ يُنَيِّحَ الرَّبُّ إِلهُنَا نُفُوسَهُم أَجَمْعينَ،</a:t>
            </a:r>
          </a:p>
          <a:p>
            <a:pPr lvl="0" algn="ctr" rtl="1"/>
            <a:r>
              <a:rPr lang="ar-EG" sz="5600" b="1" dirty="0"/>
              <a:t> وَيَغْفِرَ لَنَا خَطَايَانَا.</a:t>
            </a:r>
            <a:r>
              <a:rPr kumimoji="0" lang="ar-EG" sz="5400" b="1" i="0" u="none" strike="noStrike" cap="none" normalizeH="0" baseline="0" dirty="0">
                <a:ln>
                  <a:noFill/>
                </a:ln>
                <a:solidFill>
                  <a:srgbClr val="C00000"/>
                </a:solidFill>
                <a:effectLst/>
                <a:latin typeface="Calibri" pitchFamily="34" charset="0"/>
                <a:ea typeface="Times New Roman" pitchFamily="18" charset="0"/>
                <a:cs typeface="Arial" pitchFamily="34" charset="0"/>
              </a:rPr>
              <a:t> </a:t>
            </a:r>
            <a:r>
              <a:rPr kumimoji="0" lang="ar-EG" sz="5400" b="1" i="0" u="none" strike="noStrike" cap="none" normalizeH="0" baseline="0" dirty="0" err="1">
                <a:ln>
                  <a:noFill/>
                </a:ln>
                <a:solidFill>
                  <a:srgbClr val="C00000"/>
                </a:solidFill>
                <a:effectLst/>
                <a:latin typeface="Calibri" pitchFamily="34" charset="0"/>
                <a:ea typeface="Times New Roman" pitchFamily="18" charset="0"/>
                <a:cs typeface="Arial" pitchFamily="34" charset="0"/>
              </a:rPr>
              <a:t>كيرياليسون</a:t>
            </a:r>
            <a:endParaRPr kumimoji="0" lang="en-US" sz="5600" b="1"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nvSpPr>
        <p:spPr bwMode="auto">
          <a:xfrm>
            <a:off x="2" y="1133360"/>
            <a:ext cx="12191999" cy="470898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rtl="1"/>
            <a:r>
              <a:rPr lang="ar-EG" sz="6000" b="1" dirty="0"/>
              <a:t> صَلُّوا واطْلُبُوا عَنِ الْمُهْتَمِّينَ بالصَّعَائِدِ وَالْقِرَابَيْنِ، وَالْخَمْرِ وَالزَّيْتِ وَالْبَخُورِ وَالسُّتُورِ، وَكُتُبِ الْقِرَاءةِ وَكُلِّ أوَانِي الْمَذْبَحِ، لِكَيْ يُعَوِّضَهُمُ الرَّبُّ إِلهُنَا عَنْ أَتْعَابِهِم فِي أورشليمَ السَّمَائِيَّةِ، </a:t>
            </a:r>
          </a:p>
          <a:p>
            <a:pPr lvl="0" algn="ctr" rtl="1"/>
            <a:r>
              <a:rPr lang="ar-EG" sz="6000" b="1" dirty="0"/>
              <a:t>وَيَغْفِرَ لَنَا خَطَايَانَا. </a:t>
            </a:r>
            <a:r>
              <a:rPr kumimoji="0" lang="ar-EG" sz="6000" b="1" i="0" u="none" strike="noStrike" cap="none" normalizeH="0" baseline="0" dirty="0" err="1">
                <a:ln>
                  <a:noFill/>
                </a:ln>
                <a:solidFill>
                  <a:srgbClr val="C00000"/>
                </a:solidFill>
                <a:effectLst/>
                <a:latin typeface="Calibri" pitchFamily="34" charset="0"/>
                <a:ea typeface="Times New Roman" pitchFamily="18" charset="0"/>
                <a:cs typeface="Arial" pitchFamily="34" charset="0"/>
              </a:rPr>
              <a:t>كيرياليسون</a:t>
            </a:r>
            <a:endParaRPr lang="en-US" sz="60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nvSpPr>
        <p:spPr bwMode="auto">
          <a:xfrm>
            <a:off x="2" y="1595024"/>
            <a:ext cx="12191999"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rtl="1"/>
            <a:r>
              <a:rPr lang="ar-EG" sz="6000" b="1" dirty="0"/>
              <a:t>صَلُّوا واطْلُبُوا عَنْ موعوظي شَعْبِنَا، لِكَيْ يُبَارِكَهُم الرَّبُّ، وَيَفْتَحَ عُيُونَ قَلُوبِهِمْ، وَيُثْبِتَهُمْ عَلَى الْإيمَانِ الْمُسْتَقِيمِ إِلَى النَّفْسِ الْأَخِيرِ، </a:t>
            </a:r>
          </a:p>
          <a:p>
            <a:pPr lvl="0" algn="ctr" rtl="1"/>
            <a:r>
              <a:rPr lang="ar-EG" sz="6000" b="1" dirty="0"/>
              <a:t>وَيَغْفِرَ لَنَا خَطَايَانَا. </a:t>
            </a:r>
            <a:r>
              <a:rPr kumimoji="0" lang="ar-EG" sz="6000" b="1" i="0" u="none" strike="noStrike" cap="none" normalizeH="0" baseline="0" dirty="0" err="1">
                <a:ln>
                  <a:noFill/>
                </a:ln>
                <a:solidFill>
                  <a:srgbClr val="C00000"/>
                </a:solidFill>
                <a:effectLst/>
                <a:latin typeface="Calibri" pitchFamily="34" charset="0"/>
                <a:ea typeface="Times New Roman" pitchFamily="18" charset="0"/>
                <a:cs typeface="Arial" pitchFamily="34" charset="0"/>
              </a:rPr>
              <a:t>كيرياليسون</a:t>
            </a:r>
            <a:endParaRPr lang="en-US" sz="60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3"/>
          <p:cNvSpPr txBox="1">
            <a:spLocks noChangeArrowheads="1"/>
          </p:cNvSpPr>
          <p:nvPr/>
        </p:nvSpPr>
        <p:spPr bwMode="auto">
          <a:xfrm>
            <a:off x="0" y="0"/>
            <a:ext cx="12192000" cy="762000"/>
          </a:xfrm>
          <a:prstGeom prst="rect">
            <a:avLst/>
          </a:prstGeom>
          <a:noFill/>
          <a:ln w="9525">
            <a:noFill/>
            <a:miter lim="800000"/>
            <a:headEnd/>
            <a:tailEnd/>
          </a:ln>
        </p:spPr>
        <p:txBody>
          <a:bodyPr>
            <a:spAutoFit/>
          </a:bodyPr>
          <a:lstStyle/>
          <a:p>
            <a:pPr marL="457200" indent="-457200" algn="ctr" fontAlgn="base">
              <a:spcBef>
                <a:spcPct val="50000"/>
              </a:spcBef>
              <a:spcAft>
                <a:spcPct val="0"/>
              </a:spcAft>
            </a:pPr>
            <a:r>
              <a:rPr lang="ar-SA" altLang="en-US" sz="4400" b="1" u="sng" dirty="0">
                <a:solidFill>
                  <a:srgbClr val="C00000"/>
                </a:solidFill>
              </a:rPr>
              <a:t>الشم</a:t>
            </a:r>
            <a:r>
              <a:rPr lang="ar-EG" altLang="en-US" sz="4400" b="1" u="sng" dirty="0">
                <a:solidFill>
                  <a:srgbClr val="C00000"/>
                </a:solidFill>
              </a:rPr>
              <a:t>ّ</a:t>
            </a:r>
            <a:r>
              <a:rPr lang="ar-SA" altLang="en-US" sz="4400" b="1" u="sng" dirty="0">
                <a:solidFill>
                  <a:srgbClr val="C00000"/>
                </a:solidFill>
              </a:rPr>
              <a:t>اس</a:t>
            </a:r>
            <a:endParaRPr lang="ar-SA" altLang="en-US" sz="4400" u="sng" dirty="0">
              <a:solidFill>
                <a:srgbClr val="C00000"/>
              </a:solidFill>
            </a:endParaRPr>
          </a:p>
        </p:txBody>
      </p:sp>
      <p:sp>
        <p:nvSpPr>
          <p:cNvPr id="22531" name="Text Box 5"/>
          <p:cNvSpPr txBox="1">
            <a:spLocks noChangeArrowheads="1"/>
          </p:cNvSpPr>
          <p:nvPr/>
        </p:nvSpPr>
        <p:spPr bwMode="auto">
          <a:xfrm>
            <a:off x="7152217" y="1246729"/>
            <a:ext cx="5039783" cy="4892814"/>
          </a:xfrm>
          <a:prstGeom prst="rect">
            <a:avLst/>
          </a:prstGeom>
          <a:noFill/>
          <a:ln w="9525">
            <a:noFill/>
            <a:miter lim="800000"/>
            <a:headEnd/>
            <a:tailEnd/>
          </a:ln>
        </p:spPr>
        <p:txBody>
          <a:bodyPr>
            <a:spAutoFit/>
          </a:bodyPr>
          <a:lstStyle/>
          <a:p>
            <a:pPr algn="ctr" rtl="1" fontAlgn="base">
              <a:lnSpc>
                <a:spcPct val="120000"/>
              </a:lnSpc>
              <a:spcBef>
                <a:spcPct val="50000"/>
              </a:spcBef>
              <a:spcAft>
                <a:spcPct val="0"/>
              </a:spcAft>
            </a:pPr>
            <a:r>
              <a:rPr lang="ar-SA" sz="4400" b="1" dirty="0"/>
              <a:t>اطَلبُوا لِكَيْ يرحمَنا اللهُ ويَتَرَأَفَ عَلَيْنَا ويَسْمَعَنْا ويُعينَنَا ويقْبَلَ سؤلاتِ وطَلَبَاتِ قدّيسِيه مِنْهُمْ</a:t>
            </a:r>
            <a:br>
              <a:rPr lang="en-US" sz="4400" b="1" dirty="0"/>
            </a:br>
            <a:r>
              <a:rPr lang="ar-SA" sz="4400" b="1" dirty="0"/>
              <a:t>بِالصَّلَاحِ عَنّا فِي كُلِّ</a:t>
            </a:r>
            <a:r>
              <a:rPr lang="ar-EG" sz="4400" b="1" dirty="0"/>
              <a:t> </a:t>
            </a:r>
            <a:r>
              <a:rPr lang="ar-SA" sz="4400" b="1" dirty="0"/>
              <a:t> حِين ويَغْفِرَ لَنَا خَطَايَانَا</a:t>
            </a:r>
            <a:endParaRPr lang="en-US" altLang="en-US" sz="4400" b="1" dirty="0">
              <a:latin typeface="Simplified Arabic"/>
              <a:ea typeface="Simplified Arabic"/>
              <a:cs typeface="Simplified Arabic"/>
            </a:endParaRPr>
          </a:p>
        </p:txBody>
      </p:sp>
      <p:sp>
        <p:nvSpPr>
          <p:cNvPr id="22532" name="Text Box 6"/>
          <p:cNvSpPr txBox="1">
            <a:spLocks noChangeArrowheads="1"/>
          </p:cNvSpPr>
          <p:nvPr/>
        </p:nvSpPr>
        <p:spPr bwMode="auto">
          <a:xfrm>
            <a:off x="169819" y="765178"/>
            <a:ext cx="6789784" cy="5721503"/>
          </a:xfrm>
          <a:prstGeom prst="rect">
            <a:avLst/>
          </a:prstGeom>
          <a:noFill/>
          <a:ln w="9525">
            <a:noFill/>
            <a:miter lim="800000"/>
            <a:headEnd/>
            <a:tailEnd/>
          </a:ln>
        </p:spPr>
        <p:txBody>
          <a:bodyPr wrap="square">
            <a:spAutoFit/>
          </a:bodyPr>
          <a:lstStyle/>
          <a:p>
            <a:pPr algn="ctr" rtl="1" fontAlgn="base">
              <a:lnSpc>
                <a:spcPct val="120000"/>
              </a:lnSpc>
              <a:spcBef>
                <a:spcPct val="50000"/>
              </a:spcBef>
              <a:spcAft>
                <a:spcPct val="0"/>
              </a:spcAft>
            </a:pPr>
            <a:r>
              <a:rPr lang="ar-SA" sz="4400" b="1" dirty="0"/>
              <a:t>طف هينا إنتى إفنوتي ناي نان إنتيف شينهيت خارون إنتيف سوتيم إيرون إنتيف إيرفويثين إيرون </a:t>
            </a:r>
            <a:br>
              <a:rPr lang="ar-SA" sz="4400" b="1" dirty="0"/>
            </a:br>
            <a:r>
              <a:rPr lang="ar-SA" sz="4400" b="1" dirty="0"/>
              <a:t>إنتيف تشي إن ني تيهو نيم ني طفه إنتى ني إثؤواب إنتاف إنطوطو إى إهرى إيجون إبي آغاثون إنسيو نيفين إنتيف كانين نوفي نان إيفول. </a:t>
            </a:r>
            <a:endParaRPr lang="en-US" altLang="en-US" sz="4400" b="1" dirty="0"/>
          </a:p>
        </p:txBody>
      </p:sp>
      <p:sp>
        <p:nvSpPr>
          <p:cNvPr id="23557" name="Line 7"/>
          <p:cNvSpPr>
            <a:spLocks noChangeShapeType="1"/>
          </p:cNvSpPr>
          <p:nvPr/>
        </p:nvSpPr>
        <p:spPr bwMode="auto">
          <a:xfrm>
            <a:off x="7152217" y="1055695"/>
            <a:ext cx="0" cy="5399087"/>
          </a:xfrm>
          <a:prstGeom prst="line">
            <a:avLst/>
          </a:prstGeom>
          <a:noFill/>
          <a:ln w="38100">
            <a:solidFill>
              <a:srgbClr val="CCFFFF"/>
            </a:solidFill>
            <a:round/>
            <a:headEnd type="none" w="sm" len="sm"/>
            <a:tailEnd type="none" w="sm" len="sm"/>
          </a:ln>
        </p:spPr>
        <p:txBody>
          <a:bodyPr wrap="none"/>
          <a:lstStyle/>
          <a:p>
            <a:pPr fontAlgn="base">
              <a:spcBef>
                <a:spcPct val="0"/>
              </a:spcBef>
              <a:spcAft>
                <a:spcPct val="0"/>
              </a:spcAft>
              <a:defRPr/>
            </a:pPr>
            <a:endParaRPr lang="en-US" sz="4400" dirty="0">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nvSpPr>
        <p:spPr bwMode="auto">
          <a:xfrm>
            <a:off x="2" y="671695"/>
            <a:ext cx="12191999" cy="563231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rtl="1"/>
            <a:r>
              <a:rPr lang="ar-EG" sz="6000" b="1" dirty="0"/>
              <a:t> صَلُّوا واطْلُبُوا عَنْ هَذَا الْمَسْكَنِ، وَكُلِّ مَسَاكِنِ وَدِيارَاتِ الشُّعُوبِ المُؤمِنِينَ فِي البراري، وَالشُّيُوخِ السُّكَّانِ فِيهَا، وَعَنْ طُمَأْنِينَةِ كُلِّ الْعَالَمِ مَعًا. لِكَيْ يَحْفَظَنَا الرَّبُّ إِلهُنَا وَإِيَّاهُمْ مَنْ كُلِّ سُوءٍ وَمَنْ كُلِّ شَرٍّ، </a:t>
            </a:r>
          </a:p>
          <a:p>
            <a:pPr lvl="0" algn="ctr" rtl="1"/>
            <a:r>
              <a:rPr lang="ar-EG" sz="6000" b="1" dirty="0"/>
              <a:t>وَيَغْفِرَ لَنَا خَطَايَانَا. </a:t>
            </a:r>
            <a:r>
              <a:rPr kumimoji="0" lang="ar-EG" sz="6000" b="1" i="0" u="none" strike="noStrike" cap="none" normalizeH="0" baseline="0" dirty="0" err="1">
                <a:ln>
                  <a:noFill/>
                </a:ln>
                <a:solidFill>
                  <a:srgbClr val="C00000"/>
                </a:solidFill>
                <a:effectLst/>
                <a:latin typeface="Calibri" pitchFamily="34" charset="0"/>
                <a:ea typeface="Times New Roman" pitchFamily="18" charset="0"/>
                <a:cs typeface="Arial" pitchFamily="34" charset="0"/>
              </a:rPr>
              <a:t>كيرياليسون</a:t>
            </a:r>
            <a:endParaRPr kumimoji="0" lang="en-US" sz="6000" b="1"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nvSpPr>
        <p:spPr bwMode="auto">
          <a:xfrm>
            <a:off x="2" y="671696"/>
            <a:ext cx="12191999" cy="563231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rtl="1"/>
            <a:r>
              <a:rPr lang="ar-EG" sz="6000" b="1" dirty="0"/>
              <a:t> صَلُّوا واطْلُبُوا عَنْ حَيَاةِ وَقِيَامِ قَداسَةِ الْبَابَا فرنسيس وَأَبِينَا الْمُكَرَّمَ الْبَطْريركَ الأنبا إبراهيم ، وَكَذَلِكَ شَرِيكِهِم فِي الْخِدْمَةِ الرَّسُولِيَّةِ الأنبا </a:t>
            </a:r>
            <a:r>
              <a:rPr lang="ar-EG" sz="6000" b="1" dirty="0" err="1"/>
              <a:t>باخوم</a:t>
            </a:r>
            <a:r>
              <a:rPr lang="ar-EG" sz="6000" b="1" dirty="0"/>
              <a:t> ، لِكَيْ يَحْفَظَ الرَّبُّ لَنَا حَيَاتَهم، وَيُثَبِّتَهُم عَلَى كَرَاسِيِّهِم سِنِيْنَ عَدِيدَةً وَأَزْمِنَةً سَالِمَةً هَادِئَةً مَدِيدَةً، وَيَغْفِرَ لَنَا خَطَايَانَا. </a:t>
            </a:r>
            <a:r>
              <a:rPr kumimoji="0" lang="ar-EG" sz="6000" b="1" i="0" u="none" strike="noStrike" cap="none" normalizeH="0" baseline="0" dirty="0" err="1">
                <a:ln>
                  <a:noFill/>
                </a:ln>
                <a:solidFill>
                  <a:srgbClr val="C00000"/>
                </a:solidFill>
                <a:effectLst/>
                <a:latin typeface="Calibri" pitchFamily="34" charset="0"/>
                <a:ea typeface="Times New Roman" pitchFamily="18" charset="0"/>
                <a:cs typeface="Arial" pitchFamily="34" charset="0"/>
              </a:rPr>
              <a:t>كيرياليسون</a:t>
            </a:r>
            <a:endParaRPr kumimoji="0" lang="en-US" sz="6000" b="1"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nvSpPr>
        <p:spPr bwMode="auto">
          <a:xfrm>
            <a:off x="2" y="1133362"/>
            <a:ext cx="12191999" cy="470898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rtl="1"/>
            <a:r>
              <a:rPr lang="ar-EG" sz="6000" b="1" dirty="0"/>
              <a:t> صَلُّوا واطْلُبُوا عَنْ آبَائِنَا الْمَطَارِنَةِ وَالْأَسَاقِفَةِ الْمَسِيحِيِّينَ بِكُلِّ مَكَانٍ، وَالقَمَامِصَةِ وَالْقُسُوسِ وَالشَّمَامِسَةِ وَكُلِّ طَغْمَاتِ الْكَنِيسَةِ، لِكَيْ يَحْفَظَهُمِ الْمَسِيحُ إِلهُنَا وَيُقَوِّيَهُمْ، </a:t>
            </a:r>
          </a:p>
          <a:p>
            <a:pPr lvl="0" algn="ctr" rtl="1"/>
            <a:r>
              <a:rPr lang="ar-EG" sz="6000" b="1" dirty="0"/>
              <a:t>وَيَغْفِرَ لَنَا خَطَايَانَا. </a:t>
            </a:r>
            <a:r>
              <a:rPr kumimoji="0" lang="ar-EG" sz="6000" b="1" i="0" u="none" strike="noStrike" cap="none" normalizeH="0" baseline="0" dirty="0" err="1">
                <a:ln>
                  <a:noFill/>
                </a:ln>
                <a:solidFill>
                  <a:srgbClr val="C00000"/>
                </a:solidFill>
                <a:effectLst/>
                <a:latin typeface="Calibri" pitchFamily="34" charset="0"/>
                <a:ea typeface="Times New Roman" pitchFamily="18" charset="0"/>
                <a:cs typeface="Arial" pitchFamily="34" charset="0"/>
              </a:rPr>
              <a:t>كيرياليسون</a:t>
            </a:r>
            <a:endParaRPr kumimoji="0" lang="en-US" sz="6000" b="1"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nvSpPr>
        <p:spPr bwMode="auto">
          <a:xfrm>
            <a:off x="2" y="1133362"/>
            <a:ext cx="12191999" cy="470898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rtl="1"/>
            <a:r>
              <a:rPr lang="ar-EG" sz="6000" b="1" dirty="0"/>
              <a:t> </a:t>
            </a:r>
            <a:endParaRPr lang="en-US" sz="6000" b="1" dirty="0"/>
          </a:p>
          <a:p>
            <a:pPr algn="ctr"/>
            <a:r>
              <a:rPr lang="ar-EG" sz="6000" b="1" dirty="0"/>
              <a:t>صَلُّوا واطْلُبُوا عَنِ اِجْتِمَاعِنَا هَذَا، وَكُلِّ اِجْتِمَاعِ الشُّعُوبِ الْمَسِيحِيِّينَ، لِكَيْ يُبَارِكَهُمِ الرَّبُّ إِلهُنَا وَيُكْمِّلَهُمْ بِسَلَامٍ، </a:t>
            </a:r>
          </a:p>
          <a:p>
            <a:pPr algn="ctr"/>
            <a:r>
              <a:rPr lang="ar-EG" sz="6000" b="1" dirty="0"/>
              <a:t>وَيَغْفِرَ لَنَا خَطَايَانَا. </a:t>
            </a:r>
            <a:r>
              <a:rPr kumimoji="0" lang="ar-EG" sz="6000" b="1" i="0" u="none" strike="noStrike" cap="none" normalizeH="0" baseline="0" dirty="0" err="1">
                <a:ln>
                  <a:noFill/>
                </a:ln>
                <a:solidFill>
                  <a:srgbClr val="C00000"/>
                </a:solidFill>
                <a:effectLst/>
                <a:latin typeface="Calibri" pitchFamily="34" charset="0"/>
                <a:ea typeface="Times New Roman" pitchFamily="18" charset="0"/>
                <a:cs typeface="Arial" pitchFamily="34" charset="0"/>
              </a:rPr>
              <a:t>كيرياليسون</a:t>
            </a:r>
            <a:endParaRPr kumimoji="0" lang="en-US" sz="6000" b="1"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nvSpPr>
        <p:spPr bwMode="auto">
          <a:xfrm>
            <a:off x="2" y="1595025"/>
            <a:ext cx="12191999"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rtl="1"/>
            <a:r>
              <a:rPr lang="ar-EG" sz="6000" b="1" dirty="0"/>
              <a:t> صَلُّوا واطْلُبُوا عَنْ تَدْبِيرِ الْبِيْعَةِ الْمُقَدَّسَةِ وَكُلِّ رُتَبِ الْكَهَنُوتِ، لِكَيْ يُبَارِكَهُم الرَّبُّ إِلهُنَا وَيُقْوِّيَهُمْ، </a:t>
            </a:r>
          </a:p>
          <a:p>
            <a:pPr lvl="0" algn="ctr" rtl="1"/>
            <a:r>
              <a:rPr lang="ar-EG" sz="6000" b="1" dirty="0"/>
              <a:t>وَيَغْفِرَ لَنَا خَطَايَانَا.</a:t>
            </a:r>
            <a:r>
              <a:rPr kumimoji="0" lang="ar-EG" sz="6000" b="1" i="0" u="none" strike="noStrike" cap="none" normalizeH="0" baseline="0" dirty="0">
                <a:ln>
                  <a:noFill/>
                </a:ln>
                <a:solidFill>
                  <a:srgbClr val="C00000"/>
                </a:solidFill>
                <a:effectLst/>
                <a:latin typeface="Calibri" pitchFamily="34" charset="0"/>
                <a:ea typeface="Times New Roman" pitchFamily="18" charset="0"/>
                <a:cs typeface="Arial" pitchFamily="34" charset="0"/>
              </a:rPr>
              <a:t> </a:t>
            </a:r>
            <a:r>
              <a:rPr kumimoji="0" lang="ar-EG" sz="6000" b="1" i="0" u="none" strike="noStrike" cap="none" normalizeH="0" baseline="0" dirty="0" err="1">
                <a:ln>
                  <a:noFill/>
                </a:ln>
                <a:solidFill>
                  <a:srgbClr val="C00000"/>
                </a:solidFill>
                <a:effectLst/>
                <a:latin typeface="Calibri" pitchFamily="34" charset="0"/>
                <a:ea typeface="Times New Roman" pitchFamily="18" charset="0"/>
                <a:cs typeface="Arial" pitchFamily="34" charset="0"/>
              </a:rPr>
              <a:t>كيرياليسون</a:t>
            </a:r>
            <a:endParaRPr lang="en-US" sz="6000" b="1" dirty="0"/>
          </a:p>
          <a:p>
            <a:pPr algn="ctr"/>
            <a:r>
              <a:rPr lang="en-US" sz="6000" b="1" dirty="0"/>
              <a:t> </a:t>
            </a:r>
            <a:endParaRPr kumimoji="0" lang="en-US" sz="6000" b="1"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nvSpPr>
        <p:spPr bwMode="auto">
          <a:xfrm>
            <a:off x="2" y="1133361"/>
            <a:ext cx="12191999" cy="470898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rtl="1"/>
            <a:r>
              <a:rPr lang="ar-EG" sz="6000" b="1" dirty="0"/>
              <a:t> </a:t>
            </a:r>
            <a:endParaRPr lang="en-US" sz="6000" b="1" dirty="0"/>
          </a:p>
          <a:p>
            <a:pPr algn="ctr"/>
            <a:r>
              <a:rPr lang="en-US" sz="6000" b="1" dirty="0"/>
              <a:t> </a:t>
            </a:r>
            <a:r>
              <a:rPr lang="ar-EG" sz="6000" b="1" dirty="0"/>
              <a:t>صَلُّوا واطْلُبُوا عَنْ كُلِّ نَفْسٍ لَهَا تَعَبٌ فِي الْكَنِيسَةِ الْمُقَدَّسَةِ، وَمَعَ الشَّعْبِ الْمُؤْمِنِ، لِكَيْ يَصْنَعَ الرَّبُّ إِلهُنَا مَعَهُمْ رَحْمَةً، </a:t>
            </a:r>
          </a:p>
          <a:p>
            <a:pPr algn="ctr"/>
            <a:r>
              <a:rPr lang="ar-EG" sz="6000" b="1" dirty="0"/>
              <a:t>وَيَغْفِرَ لَنَا خَطَايَانَا.</a:t>
            </a:r>
            <a:r>
              <a:rPr kumimoji="0" lang="ar-EG" sz="6000" b="1" i="0" u="none" strike="noStrike" cap="none" normalizeH="0" baseline="0" dirty="0">
                <a:ln>
                  <a:noFill/>
                </a:ln>
                <a:solidFill>
                  <a:srgbClr val="C00000"/>
                </a:solidFill>
                <a:effectLst/>
                <a:latin typeface="Calibri" pitchFamily="34" charset="0"/>
                <a:ea typeface="Times New Roman" pitchFamily="18" charset="0"/>
                <a:cs typeface="Arial" pitchFamily="34" charset="0"/>
              </a:rPr>
              <a:t> </a:t>
            </a:r>
            <a:r>
              <a:rPr kumimoji="0" lang="ar-EG" sz="6000" b="1" i="0" u="none" strike="noStrike" cap="none" normalizeH="0" baseline="0" dirty="0" err="1">
                <a:ln>
                  <a:noFill/>
                </a:ln>
                <a:solidFill>
                  <a:srgbClr val="C00000"/>
                </a:solidFill>
                <a:effectLst/>
                <a:latin typeface="Calibri" pitchFamily="34" charset="0"/>
                <a:ea typeface="Times New Roman" pitchFamily="18" charset="0"/>
                <a:cs typeface="Arial" pitchFamily="34" charset="0"/>
              </a:rPr>
              <a:t>كيرياليسون</a:t>
            </a:r>
            <a:endParaRPr kumimoji="0" lang="en-US" sz="6000" b="1"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nvSpPr>
        <p:spPr bwMode="auto">
          <a:xfrm>
            <a:off x="2" y="1133362"/>
            <a:ext cx="12191999" cy="470898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rtl="1"/>
            <a:r>
              <a:rPr lang="ar-EG" sz="6000" b="1" dirty="0"/>
              <a:t> صَلُّوا واطْلُبُوا عَنْ مُحِبِّي الْمَسِيحِ، الرُّؤَسَاءِ الَّذِينَ أَمَرونَا أَنْ نَذَكُرَهَمْ بِأَسْمَائِهِم، لِكَي يُبَارِكَهُم الرَّبُّ إِلهُنَا، وَيَذَكُرَهُمْ بِالرَّحْمَةِ، وَيُعْطِيَهُمُ النّعمَةَ أَمَامَ السَّلَاَطِينِ الْأَعِزَّاءِ، </a:t>
            </a:r>
          </a:p>
          <a:p>
            <a:pPr lvl="0" algn="ctr" rtl="1"/>
            <a:r>
              <a:rPr lang="ar-EG" sz="6000" b="1" dirty="0"/>
              <a:t>وَيَغْفِرَ لَنَا خَطَايَانَا. </a:t>
            </a:r>
            <a:r>
              <a:rPr kumimoji="0" lang="ar-EG" sz="6000" b="1" i="0" u="none" strike="noStrike" cap="none" normalizeH="0" baseline="0" dirty="0" err="1">
                <a:ln>
                  <a:noFill/>
                </a:ln>
                <a:solidFill>
                  <a:srgbClr val="C00000"/>
                </a:solidFill>
                <a:effectLst/>
                <a:latin typeface="Calibri" pitchFamily="34" charset="0"/>
                <a:ea typeface="Times New Roman" pitchFamily="18" charset="0"/>
                <a:cs typeface="Arial" pitchFamily="34" charset="0"/>
              </a:rPr>
              <a:t>كيرياليسون</a:t>
            </a:r>
            <a:endParaRPr lang="en-US" sz="60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nvSpPr>
        <p:spPr bwMode="auto">
          <a:xfrm>
            <a:off x="2" y="1595026"/>
            <a:ext cx="12191999"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ar-EG" sz="6000" b="1" dirty="0"/>
              <a:t>صَلُّوا واطْلُبُوا عَنِ الْمَسَاكِينِ وَالْفَلَاَّحَيْنَ وَالضُّعَفَاءِ، وَعَنْ كُلِّ نَفْسٍ مُتَضَايِقَةٍ بِكُلِّ نَوْعٍ، لِكَيْ يَتَرَأَفَ عَلَيِنَا الرَّبُّ إِلهُنَا وَإِيَّاهُمْ، </a:t>
            </a:r>
          </a:p>
          <a:p>
            <a:pPr algn="ctr"/>
            <a:r>
              <a:rPr lang="ar-EG" sz="6000" b="1" dirty="0"/>
              <a:t>وَيَغْفِرَ لَنَا خَطَايَانَا. </a:t>
            </a:r>
            <a:r>
              <a:rPr kumimoji="0" lang="ar-EG" sz="6000" b="1" i="0" u="none" strike="noStrike" cap="none" normalizeH="0" baseline="0" dirty="0" err="1">
                <a:ln>
                  <a:noFill/>
                </a:ln>
                <a:solidFill>
                  <a:srgbClr val="C00000"/>
                </a:solidFill>
                <a:effectLst/>
                <a:latin typeface="Calibri" pitchFamily="34" charset="0"/>
                <a:ea typeface="Times New Roman" pitchFamily="18" charset="0"/>
                <a:cs typeface="Arial" pitchFamily="34" charset="0"/>
              </a:rPr>
              <a:t>كيرياليسون</a:t>
            </a:r>
            <a:endParaRPr kumimoji="0" lang="en-US" sz="6000" b="1"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nvSpPr>
        <p:spPr bwMode="auto">
          <a:xfrm>
            <a:off x="2" y="671697"/>
            <a:ext cx="12191999" cy="563231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rtl="1"/>
            <a:r>
              <a:rPr lang="ar-EG" sz="6000" b="1" dirty="0"/>
              <a:t> صَلُّوا واطْلُبُوا عَنْ كُلِّ الْمُتَضَايقِينَ الَّذِينَ فِي السُّجُونِ وَالْمَطَابِقِ، وَالَّذِينَ فِي النَّفْي أَوْ السَّبْي، وَالْمَرْبُوطَيْنَ مِنْ جِهَةِ رِبَاطَاتِ الشَّيَاطِينِ، لِكَيْ يَعْتِقَهُمُ الرَّبُّ إِلهُنَا مِنْ مَتَاعِبِهِم، </a:t>
            </a:r>
          </a:p>
          <a:p>
            <a:pPr algn="ctr" rtl="1"/>
            <a:r>
              <a:rPr lang="ar-EG" sz="6000" b="1" dirty="0"/>
              <a:t>وَيَغْفِرَ لَنَا خَطَايَانَا.</a:t>
            </a:r>
            <a:r>
              <a:rPr kumimoji="0" lang="ar-EG" sz="6000" b="1" i="0" u="none" strike="noStrike" cap="none" normalizeH="0" baseline="0" dirty="0">
                <a:ln>
                  <a:noFill/>
                </a:ln>
                <a:solidFill>
                  <a:srgbClr val="C00000"/>
                </a:solidFill>
                <a:effectLst/>
                <a:latin typeface="Calibri" pitchFamily="34" charset="0"/>
                <a:ea typeface="Times New Roman" pitchFamily="18" charset="0"/>
                <a:cs typeface="Arial" pitchFamily="34" charset="0"/>
              </a:rPr>
              <a:t> </a:t>
            </a:r>
            <a:r>
              <a:rPr kumimoji="0" lang="ar-EG" sz="6000" b="1" i="0" u="none" strike="noStrike" cap="none" normalizeH="0" baseline="0" dirty="0" err="1">
                <a:ln>
                  <a:noFill/>
                </a:ln>
                <a:solidFill>
                  <a:srgbClr val="C00000"/>
                </a:solidFill>
                <a:effectLst/>
                <a:latin typeface="Calibri" pitchFamily="34" charset="0"/>
                <a:ea typeface="Times New Roman" pitchFamily="18" charset="0"/>
                <a:cs typeface="Arial" pitchFamily="34" charset="0"/>
              </a:rPr>
              <a:t>كيرياليسون</a:t>
            </a:r>
            <a:endParaRPr lang="en-US" sz="6000" b="1" dirty="0"/>
          </a:p>
          <a:p>
            <a:pPr lvl="0" algn="ctr" rtl="1"/>
            <a:endParaRPr kumimoji="0" lang="en-US" sz="6000" b="1"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nvSpPr>
        <p:spPr bwMode="auto">
          <a:xfrm>
            <a:off x="2" y="0"/>
            <a:ext cx="12191999" cy="67403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rtl="1"/>
            <a:r>
              <a:rPr lang="ar-EG" sz="5400" b="1" dirty="0"/>
              <a:t> صَلُّوا واطْلُبُوا عَنْ صُعُودِ مِيَاهِ الْأَنْهَارِ فِي هَذِهِ السَّنَةِ، لِكَيْ يُبَارِكَهَا الْمَسِيحُ إِلهُنَا وَيُصْعِدَهَا كَمِقْدَارِهَا، وَيَفْرِّحَ وَجْهَ الْأرْضِ بِالنِّيلِ، وَيَعُولَنَا نَحْنُ الْبَشَرَ، وَيُعْطِيَ النَّجَاةَ لِشَعْبِهِ وَالْبَهَائِمِ، وَيَرْفَعَ عَنِ الْعَالَمِ الْمَوْتَ وَالْغَلَاَءَ وَالْوَبَاءَ، وَالْفَنَاءَ وَالْجَلَاَءَ وَسَيْفَ الْأَعْدَاءِ، وَيَجْعَلَ الْهُدُوءَ وَالسَّلَامَ وَالطُّمَأْنِينَةَ فِي الْبِيعَةِ الْمُقَدَّسَةِ، وَيَرْفَعَ شَأْنَ الْمَسِيحِيِّينَ فِي كُلِّ مَكَانٍ، وَفِي كُلِّ الْمَسْكُونَةِ إِلَى النَّفسِ الْأَخِيرِ، وَيَغْفِرَ لَنَا خَطَايَانَا.  </a:t>
            </a:r>
            <a:r>
              <a:rPr kumimoji="0" lang="ar-EG" sz="5400" b="1" i="0" u="none" strike="noStrike" cap="none" normalizeH="0" baseline="0" dirty="0">
                <a:ln>
                  <a:noFill/>
                </a:ln>
                <a:solidFill>
                  <a:srgbClr val="C00000"/>
                </a:solidFill>
                <a:effectLst/>
                <a:latin typeface="Calibri" pitchFamily="34" charset="0"/>
                <a:ea typeface="Times New Roman" pitchFamily="18" charset="0"/>
                <a:cs typeface="Arial" pitchFamily="34" charset="0"/>
              </a:rPr>
              <a:t> </a:t>
            </a:r>
            <a:r>
              <a:rPr kumimoji="0" lang="ar-EG" sz="5400" b="1" i="0" u="none" strike="noStrike" cap="none" normalizeH="0" baseline="0" dirty="0" err="1">
                <a:ln>
                  <a:noFill/>
                </a:ln>
                <a:solidFill>
                  <a:srgbClr val="C00000"/>
                </a:solidFill>
                <a:effectLst/>
                <a:latin typeface="Calibri" pitchFamily="34" charset="0"/>
                <a:ea typeface="Times New Roman" pitchFamily="18" charset="0"/>
                <a:cs typeface="Arial" pitchFamily="34" charset="0"/>
              </a:rPr>
              <a:t>كيرياليسون</a:t>
            </a:r>
            <a:endParaRPr kumimoji="0" lang="en-US" sz="5400" b="1"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080935" y="219081"/>
            <a:ext cx="4798484" cy="830997"/>
          </a:xfrm>
          <a:prstGeom prst="rect">
            <a:avLst/>
          </a:prstGeom>
          <a:noFill/>
          <a:ln w="9525">
            <a:noFill/>
            <a:miter lim="800000"/>
            <a:headEnd/>
            <a:tailEnd/>
          </a:ln>
        </p:spPr>
        <p:txBody>
          <a:bodyPr>
            <a:spAutoFit/>
          </a:bodyPr>
          <a:lstStyle/>
          <a:p>
            <a:pPr algn="ctr" fontAlgn="base">
              <a:spcBef>
                <a:spcPct val="50000"/>
              </a:spcBef>
              <a:spcAft>
                <a:spcPct val="0"/>
              </a:spcAft>
            </a:pPr>
            <a:r>
              <a:rPr lang="ar-SA" altLang="en-US" sz="4800" b="1" u="sng" dirty="0">
                <a:solidFill>
                  <a:srgbClr val="C00000"/>
                </a:solidFill>
              </a:rPr>
              <a:t>الكاهن</a:t>
            </a:r>
            <a:endParaRPr lang="en-US" altLang="en-US" sz="4800" b="1" u="sng" dirty="0">
              <a:solidFill>
                <a:srgbClr val="C00000"/>
              </a:solidFill>
            </a:endParaRPr>
          </a:p>
        </p:txBody>
      </p:sp>
      <p:sp>
        <p:nvSpPr>
          <p:cNvPr id="25603" name="Line 3"/>
          <p:cNvSpPr>
            <a:spLocks noChangeShapeType="1"/>
          </p:cNvSpPr>
          <p:nvPr/>
        </p:nvSpPr>
        <p:spPr bwMode="auto">
          <a:xfrm>
            <a:off x="7152217" y="1731969"/>
            <a:ext cx="0" cy="3959225"/>
          </a:xfrm>
          <a:prstGeom prst="line">
            <a:avLst/>
          </a:prstGeom>
          <a:noFill/>
          <a:ln w="38100">
            <a:solidFill>
              <a:srgbClr val="CCFFFF"/>
            </a:solidFill>
            <a:round/>
            <a:headEnd type="none" w="sm" len="sm"/>
            <a:tailEnd type="none" w="sm" len="sm"/>
          </a:ln>
        </p:spPr>
        <p:txBody>
          <a:bodyPr wrap="none"/>
          <a:lstStyle/>
          <a:p>
            <a:pPr fontAlgn="base">
              <a:spcBef>
                <a:spcPct val="0"/>
              </a:spcBef>
              <a:spcAft>
                <a:spcPct val="0"/>
              </a:spcAft>
              <a:defRPr/>
            </a:pPr>
            <a:endParaRPr lang="en-US" sz="4800" dirty="0">
              <a:effectLst>
                <a:outerShdw blurRad="38100" dist="38100" dir="2700000" algn="tl">
                  <a:srgbClr val="000000">
                    <a:alpha val="43137"/>
                  </a:srgbClr>
                </a:outerShdw>
              </a:effectLst>
            </a:endParaRPr>
          </a:p>
        </p:txBody>
      </p:sp>
      <p:sp>
        <p:nvSpPr>
          <p:cNvPr id="24580" name="Text Box 4"/>
          <p:cNvSpPr txBox="1">
            <a:spLocks noChangeArrowheads="1"/>
          </p:cNvSpPr>
          <p:nvPr/>
        </p:nvSpPr>
        <p:spPr bwMode="auto">
          <a:xfrm>
            <a:off x="7152223" y="1146176"/>
            <a:ext cx="5039783" cy="4967514"/>
          </a:xfrm>
          <a:prstGeom prst="rect">
            <a:avLst/>
          </a:prstGeom>
          <a:noFill/>
          <a:ln w="9525">
            <a:noFill/>
            <a:miter lim="800000"/>
            <a:headEnd/>
            <a:tailEnd/>
          </a:ln>
        </p:spPr>
        <p:txBody>
          <a:bodyPr>
            <a:spAutoFit/>
          </a:bodyPr>
          <a:lstStyle/>
          <a:p>
            <a:pPr algn="ctr" rtl="1" fontAlgn="base">
              <a:lnSpc>
                <a:spcPct val="110000"/>
              </a:lnSpc>
              <a:spcBef>
                <a:spcPct val="50000"/>
              </a:spcBef>
              <a:spcAft>
                <a:spcPct val="0"/>
              </a:spcAft>
            </a:pPr>
            <a:r>
              <a:rPr lang="ar-EG" altLang="en-US" sz="4800" b="1">
                <a:latin typeface="Simplified Arabic"/>
                <a:ea typeface="Simplified Arabic"/>
                <a:cs typeface="Simplified Arabic"/>
              </a:rPr>
              <a:t>من أجلِ هذا نسألُ ونطلبُ من صلاحِك يا محبَّ البشرِ، امنحْنا أن نكملِ هذا اليومَ المقدّسَ وكلَّ أيّامِ حياتِنا بكلِّ سلامٍ مع مخافتِك </a:t>
            </a:r>
            <a:endParaRPr lang="en-US" altLang="en-US" sz="4800" b="1">
              <a:latin typeface="Simplified Arabic"/>
              <a:ea typeface="Simplified Arabic"/>
              <a:cs typeface="Simplified Arabic"/>
            </a:endParaRPr>
          </a:p>
        </p:txBody>
      </p:sp>
      <p:sp>
        <p:nvSpPr>
          <p:cNvPr id="24581" name="Text Box 5"/>
          <p:cNvSpPr txBox="1">
            <a:spLocks noChangeArrowheads="1"/>
          </p:cNvSpPr>
          <p:nvPr/>
        </p:nvSpPr>
        <p:spPr bwMode="auto">
          <a:xfrm>
            <a:off x="332323" y="1109663"/>
            <a:ext cx="6436783" cy="5780044"/>
          </a:xfrm>
          <a:prstGeom prst="rect">
            <a:avLst/>
          </a:prstGeom>
          <a:noFill/>
          <a:ln w="9525">
            <a:noFill/>
            <a:miter lim="800000"/>
            <a:headEnd/>
            <a:tailEnd/>
          </a:ln>
        </p:spPr>
        <p:txBody>
          <a:bodyPr>
            <a:spAutoFit/>
          </a:bodyPr>
          <a:lstStyle/>
          <a:p>
            <a:pPr algn="ctr" rtl="1" fontAlgn="base">
              <a:lnSpc>
                <a:spcPct val="110000"/>
              </a:lnSpc>
              <a:spcBef>
                <a:spcPct val="50000"/>
              </a:spcBef>
              <a:spcAft>
                <a:spcPct val="0"/>
              </a:spcAft>
            </a:pPr>
            <a:r>
              <a:rPr lang="ar-SA" altLang="en-US" sz="4800" b="1" dirty="0"/>
              <a:t>إثفي فاي تين تيهو أووه تين طفه إن تيك ميت آغاثون بي ماي رومي ميس نان أثرين جوك إيفول إم باي كى إيهوؤو إثؤواف فاي نيم ني إيهوؤو تيرو إنتى بين أونخ خين هيريني نيفين نيم تيك هوتي.</a:t>
            </a:r>
            <a:endParaRPr lang="en-US" altLang="en-US" sz="48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nvSpPr>
        <p:spPr bwMode="auto">
          <a:xfrm>
            <a:off x="2" y="1595025"/>
            <a:ext cx="12191999"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rtl="1"/>
            <a:r>
              <a:rPr lang="ar-EG" sz="6000" b="1" dirty="0"/>
              <a:t> صَلُّوا واطْلُبُوا عَنْ هَذِهِ البَصْخَةِ الْمُقَدَّسَةِ الَّتِي لِمُخْلِّصِنَا الصَّالِحِ، لِكَيْ يُكْمِّلَهَا لَنَا بِسَلَامٍ، وَيُرِيَنَا بَهجَةَ قِيَامَتِهِ الْمُقَدَّسَةِ ونَحْنُ جَمِيعًا سالمين، </a:t>
            </a:r>
          </a:p>
          <a:p>
            <a:pPr lvl="0" algn="ctr" rtl="1"/>
            <a:r>
              <a:rPr lang="ar-EG" sz="6000" b="1" dirty="0"/>
              <a:t>وَيَغْفِرَ لَنَا خَطَايَانَا. </a:t>
            </a:r>
            <a:r>
              <a:rPr kumimoji="0" lang="ar-EG" sz="6000" b="1" i="0" u="none" strike="noStrike" cap="none" normalizeH="0" baseline="0" dirty="0">
                <a:ln>
                  <a:noFill/>
                </a:ln>
                <a:solidFill>
                  <a:srgbClr val="C00000"/>
                </a:solidFill>
                <a:effectLst/>
                <a:latin typeface="Calibri" pitchFamily="34" charset="0"/>
                <a:ea typeface="Times New Roman" pitchFamily="18" charset="0"/>
                <a:cs typeface="Arial" pitchFamily="34" charset="0"/>
              </a:rPr>
              <a:t> </a:t>
            </a:r>
            <a:r>
              <a:rPr kumimoji="0" lang="ar-EG" sz="6000" b="1" i="0" u="none" strike="noStrike" cap="none" normalizeH="0" baseline="0" dirty="0" err="1">
                <a:ln>
                  <a:noFill/>
                </a:ln>
                <a:solidFill>
                  <a:srgbClr val="C00000"/>
                </a:solidFill>
                <a:effectLst/>
                <a:latin typeface="Calibri" pitchFamily="34" charset="0"/>
                <a:ea typeface="Times New Roman" pitchFamily="18" charset="0"/>
                <a:cs typeface="Arial" pitchFamily="34" charset="0"/>
              </a:rPr>
              <a:t>كيرياليسون</a:t>
            </a:r>
            <a:endParaRPr kumimoji="0" lang="en-US" sz="6000" b="1"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8"/>
          <p:cNvGraphicFramePr>
            <a:graphicFrameLocks noGrp="1"/>
          </p:cNvGraphicFramePr>
          <p:nvPr/>
        </p:nvGraphicFramePr>
        <p:xfrm>
          <a:off x="6960096" y="260350"/>
          <a:ext cx="5231904" cy="3139440"/>
        </p:xfrm>
        <a:graphic>
          <a:graphicData uri="http://schemas.openxmlformats.org/drawingml/2006/table">
            <a:tbl>
              <a:tblPr rtl="1"/>
              <a:tblGrid>
                <a:gridCol w="5231904">
                  <a:extLst>
                    <a:ext uri="{9D8B030D-6E8A-4147-A177-3AD203B41FA5}">
                      <a16:colId xmlns:a16="http://schemas.microsoft.com/office/drawing/2014/main" val="20000"/>
                    </a:ext>
                  </a:extLst>
                </a:gridCol>
              </a:tblGrid>
              <a:tr h="846138">
                <a:tc>
                  <a:txBody>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ar-EG" sz="5000" b="1" i="0" u="none" strike="noStrike" cap="none" normalizeH="0" baseline="0" dirty="0">
                          <a:ln>
                            <a:noFill/>
                          </a:ln>
                          <a:solidFill>
                            <a:srgbClr val="C00000"/>
                          </a:solidFill>
                          <a:effectLst/>
                          <a:latin typeface="Avva_Shenouda" pitchFamily="34" charset="0"/>
                          <a:ea typeface="Times New Roman" pitchFamily="18" charset="0"/>
                          <a:cs typeface="MCS Gulf S_U normal." pitchFamily="2" charset="-78"/>
                        </a:rPr>
                        <a:t>إفنوتي ناي نان </a:t>
                      </a:r>
                    </a:p>
                    <a:p>
                      <a:pPr marL="0" marR="0" lvl="0" indent="0" algn="ctr" defTabSz="914400" rtl="1" eaLnBrk="1" fontAlgn="base" latinLnBrk="0" hangingPunct="1">
                        <a:lnSpc>
                          <a:spcPct val="100000"/>
                        </a:lnSpc>
                        <a:spcBef>
                          <a:spcPct val="0"/>
                        </a:spcBef>
                        <a:spcAft>
                          <a:spcPct val="0"/>
                        </a:spcAft>
                        <a:buClrTx/>
                        <a:buSzTx/>
                        <a:buFontTx/>
                        <a:buNone/>
                        <a:tabLst/>
                      </a:pPr>
                      <a:r>
                        <a:rPr kumimoji="0" lang="ar-EG" sz="5000" b="1" i="0" u="none" strike="noStrike" cap="none" normalizeH="0" baseline="0" dirty="0">
                          <a:ln>
                            <a:noFill/>
                          </a:ln>
                          <a:solidFill>
                            <a:srgbClr val="C00000"/>
                          </a:solidFill>
                          <a:effectLst/>
                          <a:latin typeface="Avva_Shenouda" pitchFamily="34" charset="0"/>
                          <a:ea typeface="Times New Roman" pitchFamily="18" charset="0"/>
                          <a:cs typeface="MCS Gulf S_U normal." pitchFamily="2" charset="-78"/>
                        </a:rPr>
                        <a:t>ثيش أوناي إيرون </a:t>
                      </a:r>
                    </a:p>
                    <a:p>
                      <a:pPr marL="0" marR="0" lvl="0" indent="0" algn="ctr" defTabSz="914400" rtl="1" eaLnBrk="1" fontAlgn="base" latinLnBrk="0" hangingPunct="1">
                        <a:lnSpc>
                          <a:spcPct val="100000"/>
                        </a:lnSpc>
                        <a:spcBef>
                          <a:spcPct val="0"/>
                        </a:spcBef>
                        <a:spcAft>
                          <a:spcPct val="0"/>
                        </a:spcAft>
                        <a:buClrTx/>
                        <a:buSzTx/>
                        <a:buFontTx/>
                        <a:buNone/>
                        <a:tabLst/>
                      </a:pPr>
                      <a:r>
                        <a:rPr kumimoji="0" lang="ar-EG" sz="5000" b="1" i="0" u="none" strike="noStrike" cap="none" normalizeH="0" baseline="0" dirty="0">
                          <a:ln>
                            <a:noFill/>
                          </a:ln>
                          <a:solidFill>
                            <a:srgbClr val="C00000"/>
                          </a:solidFill>
                          <a:effectLst/>
                          <a:latin typeface="Avva_Shenouda" pitchFamily="34" charset="0"/>
                          <a:ea typeface="Times New Roman" pitchFamily="18" charset="0"/>
                          <a:cs typeface="MCS Gulf S_U normal." pitchFamily="2" charset="-78"/>
                        </a:rPr>
                        <a:t>أري أوناي نيمان </a:t>
                      </a:r>
                    </a:p>
                    <a:p>
                      <a:pPr marL="0" marR="0" lvl="0" indent="0" algn="ctr" defTabSz="914400" rtl="1" eaLnBrk="1" fontAlgn="base" latinLnBrk="0" hangingPunct="1">
                        <a:lnSpc>
                          <a:spcPct val="100000"/>
                        </a:lnSpc>
                        <a:spcBef>
                          <a:spcPct val="0"/>
                        </a:spcBef>
                        <a:spcAft>
                          <a:spcPct val="0"/>
                        </a:spcAft>
                        <a:buClrTx/>
                        <a:buSzTx/>
                        <a:buFontTx/>
                        <a:buNone/>
                        <a:tabLst/>
                      </a:pPr>
                      <a:r>
                        <a:rPr kumimoji="0" lang="ar-EG" sz="5000" b="1" i="0" u="none" strike="noStrike" cap="none" normalizeH="0" baseline="0" dirty="0">
                          <a:ln>
                            <a:noFill/>
                          </a:ln>
                          <a:solidFill>
                            <a:srgbClr val="C00000"/>
                          </a:solidFill>
                          <a:effectLst/>
                          <a:latin typeface="Avva_Shenouda" pitchFamily="34" charset="0"/>
                          <a:ea typeface="Times New Roman" pitchFamily="18" charset="0"/>
                          <a:cs typeface="MCS Gulf S_U normal." pitchFamily="2" charset="-78"/>
                        </a:rPr>
                        <a:t>خين تيك ميت أورو</a:t>
                      </a:r>
                    </a:p>
                  </a:txBody>
                  <a:tcPr marL="121920" marR="12192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9" name="Group 8"/>
          <p:cNvGraphicFramePr>
            <a:graphicFrameLocks noGrp="1"/>
          </p:cNvGraphicFramePr>
          <p:nvPr/>
        </p:nvGraphicFramePr>
        <p:xfrm>
          <a:off x="6960096" y="3716338"/>
          <a:ext cx="5231904" cy="2560320"/>
        </p:xfrm>
        <a:graphic>
          <a:graphicData uri="http://schemas.openxmlformats.org/drawingml/2006/table">
            <a:tbl>
              <a:tblPr rtl="1"/>
              <a:tblGrid>
                <a:gridCol w="5231904">
                  <a:extLst>
                    <a:ext uri="{9D8B030D-6E8A-4147-A177-3AD203B41FA5}">
                      <a16:colId xmlns:a16="http://schemas.microsoft.com/office/drawing/2014/main" val="20000"/>
                    </a:ext>
                  </a:extLst>
                </a:gridCol>
              </a:tblGrid>
              <a:tr h="846138">
                <a:tc>
                  <a:txBody>
                    <a:bodyPr/>
                    <a:lstStyle/>
                    <a:p>
                      <a:pPr algn="ctr"/>
                      <a:r>
                        <a:rPr lang="ar-SA" sz="5400" b="1" dirty="0"/>
                        <a:t>اللَّهُمَّ اِرْحَمْنَا قَرِّرْ لَنَا رَحْمَةً. اِصْنَعْ مَعَنَا رَحْمَةً فِي مَلَكُوتِكَ.</a:t>
                      </a:r>
                      <a:endParaRPr lang="en-US" sz="5400" b="1" dirty="0"/>
                    </a:p>
                  </a:txBody>
                  <a:tcPr marL="121920" marR="12192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60422" name="Picture 9" descr="holy-week-1.jpg"/>
          <p:cNvPicPr>
            <a:picLocks noChangeAspect="1"/>
          </p:cNvPicPr>
          <p:nvPr/>
        </p:nvPicPr>
        <p:blipFill>
          <a:blip r:embed="rId2" cstate="print"/>
          <a:srcRect/>
          <a:stretch>
            <a:fillRect/>
          </a:stretch>
        </p:blipFill>
        <p:spPr bwMode="auto">
          <a:xfrm>
            <a:off x="1" y="0"/>
            <a:ext cx="7152217" cy="68580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8"/>
          <p:cNvGraphicFramePr>
            <a:graphicFrameLocks noGrp="1"/>
          </p:cNvGraphicFramePr>
          <p:nvPr>
            <p:extLst>
              <p:ext uri="{D42A27DB-BD31-4B8C-83A1-F6EECF244321}">
                <p14:modId xmlns:p14="http://schemas.microsoft.com/office/powerpoint/2010/main" val="469297579"/>
              </p:ext>
            </p:extLst>
          </p:nvPr>
        </p:nvGraphicFramePr>
        <p:xfrm>
          <a:off x="6960096" y="908050"/>
          <a:ext cx="5231904" cy="3108960"/>
        </p:xfrm>
        <a:graphic>
          <a:graphicData uri="http://schemas.openxmlformats.org/drawingml/2006/table">
            <a:tbl>
              <a:tblPr rtl="1"/>
              <a:tblGrid>
                <a:gridCol w="5231904">
                  <a:extLst>
                    <a:ext uri="{9D8B030D-6E8A-4147-A177-3AD203B41FA5}">
                      <a16:colId xmlns:a16="http://schemas.microsoft.com/office/drawing/2014/main" val="20000"/>
                    </a:ext>
                  </a:extLst>
                </a:gridCol>
              </a:tblGrid>
              <a:tr h="846138">
                <a:tc>
                  <a:txBody>
                    <a:bodyPr/>
                    <a:lstStyle/>
                    <a:p>
                      <a:pPr marL="0" marR="0" lvl="0" indent="0" algn="ctr" defTabSz="914400" rtl="1" eaLnBrk="1" fontAlgn="base" latinLnBrk="0" hangingPunct="1">
                        <a:lnSpc>
                          <a:spcPct val="100000"/>
                        </a:lnSpc>
                        <a:spcBef>
                          <a:spcPct val="0"/>
                        </a:spcBef>
                        <a:spcAft>
                          <a:spcPct val="0"/>
                        </a:spcAft>
                        <a:buClrTx/>
                        <a:buSzTx/>
                        <a:buFontTx/>
                        <a:buNone/>
                        <a:tabLst/>
                      </a:pPr>
                      <a:r>
                        <a:rPr lang="ar-SA" sz="6600" b="1" kern="1200" dirty="0">
                          <a:solidFill>
                            <a:schemeClr val="tx1"/>
                          </a:solidFill>
                          <a:latin typeface="+mn-lt"/>
                          <a:ea typeface="+mn-ea"/>
                          <a:cs typeface="+mn-cs"/>
                        </a:rPr>
                        <a:t>كيريه اليسون كيريه</a:t>
                      </a:r>
                      <a:r>
                        <a:rPr lang="ar-EG" sz="6600" b="1" kern="1200" baseline="0" dirty="0">
                          <a:solidFill>
                            <a:schemeClr val="tx1"/>
                          </a:solidFill>
                          <a:latin typeface="+mn-lt"/>
                          <a:ea typeface="+mn-ea"/>
                          <a:cs typeface="+mn-cs"/>
                        </a:rPr>
                        <a:t> </a:t>
                      </a:r>
                      <a:r>
                        <a:rPr lang="ar-SA" sz="6600" b="1" kern="1200" dirty="0">
                          <a:solidFill>
                            <a:schemeClr val="tx1"/>
                          </a:solidFill>
                          <a:latin typeface="+mn-lt"/>
                          <a:ea typeface="+mn-ea"/>
                          <a:cs typeface="+mn-cs"/>
                        </a:rPr>
                        <a:t>اليسون</a:t>
                      </a:r>
                      <a:r>
                        <a:rPr lang="ar-EG" sz="6600" b="1" kern="1200" dirty="0">
                          <a:solidFill>
                            <a:schemeClr val="tx1"/>
                          </a:solidFill>
                          <a:latin typeface="+mn-lt"/>
                          <a:ea typeface="+mn-ea"/>
                          <a:cs typeface="+mn-cs"/>
                        </a:rPr>
                        <a:t> </a:t>
                      </a:r>
                      <a:r>
                        <a:rPr lang="ar-SA" sz="6600" b="1" kern="1200" dirty="0">
                          <a:solidFill>
                            <a:schemeClr val="tx1"/>
                          </a:solidFill>
                          <a:latin typeface="+mn-lt"/>
                          <a:ea typeface="+mn-ea"/>
                          <a:cs typeface="+mn-cs"/>
                        </a:rPr>
                        <a:t>كيريه اليسون </a:t>
                      </a:r>
                      <a:endParaRPr kumimoji="0" lang="ar-EG" sz="16600" b="1" i="0" u="none" strike="noStrike" cap="none" normalizeH="0" baseline="0" dirty="0">
                        <a:ln>
                          <a:noFill/>
                        </a:ln>
                        <a:solidFill>
                          <a:srgbClr val="FFFF00"/>
                        </a:solidFill>
                        <a:effectLst/>
                        <a:latin typeface="Avva_Shenouda" pitchFamily="34" charset="0"/>
                        <a:ea typeface="Times New Roman" pitchFamily="18" charset="0"/>
                        <a:cs typeface="MCS Gulf S_U normal." pitchFamily="2" charset="-78"/>
                      </a:endParaRPr>
                    </a:p>
                  </a:txBody>
                  <a:tcPr marL="121920" marR="121920"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61444" name="Picture 9" descr="holy-week-1.jpg"/>
          <p:cNvPicPr>
            <a:picLocks noChangeAspect="1"/>
          </p:cNvPicPr>
          <p:nvPr/>
        </p:nvPicPr>
        <p:blipFill>
          <a:blip r:embed="rId2" cstate="print"/>
          <a:srcRect/>
          <a:stretch>
            <a:fillRect/>
          </a:stretch>
        </p:blipFill>
        <p:spPr bwMode="auto">
          <a:xfrm>
            <a:off x="1" y="0"/>
            <a:ext cx="7152217" cy="68580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4"/>
          <p:cNvSpPr txBox="1">
            <a:spLocks noChangeArrowheads="1"/>
          </p:cNvSpPr>
          <p:nvPr/>
        </p:nvSpPr>
        <p:spPr bwMode="auto">
          <a:xfrm>
            <a:off x="2540000" y="-26988"/>
            <a:ext cx="7010400" cy="769441"/>
          </a:xfrm>
          <a:prstGeom prst="rect">
            <a:avLst/>
          </a:prstGeom>
          <a:noFill/>
          <a:ln w="9525">
            <a:noFill/>
            <a:miter lim="800000"/>
            <a:headEnd/>
            <a:tailEnd/>
          </a:ln>
        </p:spPr>
        <p:txBody>
          <a:bodyPr>
            <a:spAutoFit/>
          </a:bodyPr>
          <a:lstStyle/>
          <a:p>
            <a:pPr algn="ctr" rtl="1" eaLnBrk="1" hangingPunct="1">
              <a:spcBef>
                <a:spcPct val="50000"/>
              </a:spcBef>
            </a:pPr>
            <a:r>
              <a:rPr lang="ar-EG" altLang="en-US" sz="4400" b="1" u="sng" dirty="0">
                <a:solidFill>
                  <a:srgbClr val="C00000"/>
                </a:solidFill>
              </a:rPr>
              <a:t>لحن ابؤرو</a:t>
            </a:r>
            <a:endParaRPr lang="en-US" altLang="en-US" sz="4400" b="1" u="sng" dirty="0">
              <a:solidFill>
                <a:srgbClr val="C00000"/>
              </a:solidFill>
            </a:endParaRPr>
          </a:p>
        </p:txBody>
      </p:sp>
      <p:sp>
        <p:nvSpPr>
          <p:cNvPr id="4099" name="Line 5"/>
          <p:cNvSpPr>
            <a:spLocks noChangeShapeType="1"/>
          </p:cNvSpPr>
          <p:nvPr/>
        </p:nvSpPr>
        <p:spPr bwMode="auto">
          <a:xfrm>
            <a:off x="6288617" y="981075"/>
            <a:ext cx="0" cy="5399088"/>
          </a:xfrm>
          <a:prstGeom prst="line">
            <a:avLst/>
          </a:prstGeom>
          <a:noFill/>
          <a:ln w="38100">
            <a:solidFill>
              <a:srgbClr val="CCFFFF"/>
            </a:solidFill>
            <a:round/>
            <a:headEnd type="none" w="sm" len="sm"/>
            <a:tailEnd type="none" w="sm" len="sm"/>
          </a:ln>
        </p:spPr>
        <p:txBody>
          <a:bodyPr wrap="none"/>
          <a:lstStyle/>
          <a:p>
            <a:pPr algn="ctr" eaLnBrk="1" hangingPunct="1">
              <a:defRPr/>
            </a:pPr>
            <a:endParaRPr lang="en-US" sz="4400" dirty="0">
              <a:effectLst>
                <a:outerShdw blurRad="38100" dist="38100" dir="2700000" algn="tl">
                  <a:srgbClr val="000000">
                    <a:alpha val="43137"/>
                  </a:srgbClr>
                </a:outerShdw>
              </a:effectLst>
            </a:endParaRPr>
          </a:p>
        </p:txBody>
      </p:sp>
      <p:sp>
        <p:nvSpPr>
          <p:cNvPr id="2052" name="Text Box 6"/>
          <p:cNvSpPr txBox="1">
            <a:spLocks noChangeArrowheads="1"/>
          </p:cNvSpPr>
          <p:nvPr/>
        </p:nvSpPr>
        <p:spPr bwMode="auto">
          <a:xfrm>
            <a:off x="6288618" y="1268414"/>
            <a:ext cx="5903383" cy="4154984"/>
          </a:xfrm>
          <a:prstGeom prst="rect">
            <a:avLst/>
          </a:prstGeom>
          <a:noFill/>
          <a:ln w="9525">
            <a:noFill/>
            <a:miter lim="800000"/>
            <a:headEnd/>
            <a:tailEnd/>
          </a:ln>
        </p:spPr>
        <p:txBody>
          <a:bodyPr>
            <a:spAutoFit/>
          </a:bodyPr>
          <a:lstStyle/>
          <a:p>
            <a:pPr algn="ctr" rtl="1">
              <a:lnSpc>
                <a:spcPct val="110000"/>
              </a:lnSpc>
              <a:spcBef>
                <a:spcPct val="50000"/>
              </a:spcBef>
            </a:pPr>
            <a:r>
              <a:rPr lang="ar-SA" sz="4400" b="1" dirty="0"/>
              <a:t>يَا مَلِكَ السَّلَامِ، أَعْطِنَا سَلَامَكَ، قَرِّرْ لَنَا سَلَامَكَ، وَاِغْفِرْ لَنَا خَطَايَانَا.</a:t>
            </a:r>
            <a:endParaRPr lang="ar-SA" altLang="en-US" sz="4400" b="1" dirty="0">
              <a:latin typeface="Simplified Arabic" pitchFamily="18" charset="-78"/>
              <a:cs typeface="Simplified Arabic" pitchFamily="18" charset="-78"/>
            </a:endParaRPr>
          </a:p>
          <a:p>
            <a:pPr algn="ctr" rtl="1">
              <a:lnSpc>
                <a:spcPct val="110000"/>
              </a:lnSpc>
              <a:spcBef>
                <a:spcPct val="50000"/>
              </a:spcBef>
            </a:pPr>
            <a:r>
              <a:rPr lang="ar-SA" sz="4400" b="1" dirty="0">
                <a:solidFill>
                  <a:srgbClr val="C00000"/>
                </a:solidFill>
              </a:rPr>
              <a:t>فَرِّقْ أَعْدَاءَ الْكَنِيسَةِ وَحِصِّنها بِالْإيمَانِ فَلَا تَتَزَعْزَعَ إِلَى الْأبَدِ.</a:t>
            </a:r>
            <a:endParaRPr lang="en-US" altLang="en-US" sz="4400" b="1" dirty="0">
              <a:solidFill>
                <a:srgbClr val="C00000"/>
              </a:solidFill>
              <a:latin typeface="Simplified Arabic" pitchFamily="18" charset="-78"/>
              <a:cs typeface="Simplified Arabic" pitchFamily="18" charset="-78"/>
            </a:endParaRPr>
          </a:p>
        </p:txBody>
      </p:sp>
      <p:sp>
        <p:nvSpPr>
          <p:cNvPr id="2053" name="Text Box 8"/>
          <p:cNvSpPr txBox="1">
            <a:spLocks noChangeArrowheads="1"/>
          </p:cNvSpPr>
          <p:nvPr/>
        </p:nvSpPr>
        <p:spPr bwMode="auto">
          <a:xfrm>
            <a:off x="1" y="-26988"/>
            <a:ext cx="6288617" cy="5941563"/>
          </a:xfrm>
          <a:prstGeom prst="rect">
            <a:avLst/>
          </a:prstGeom>
          <a:noFill/>
          <a:ln w="9525">
            <a:noFill/>
            <a:miter lim="800000"/>
            <a:headEnd/>
            <a:tailEnd/>
          </a:ln>
        </p:spPr>
        <p:txBody>
          <a:bodyPr>
            <a:spAutoFit/>
          </a:bodyPr>
          <a:lstStyle/>
          <a:p>
            <a:pPr algn="ctr" rtl="1" eaLnBrk="1" hangingPunct="1">
              <a:lnSpc>
                <a:spcPct val="110000"/>
              </a:lnSpc>
              <a:spcBef>
                <a:spcPct val="50000"/>
              </a:spcBef>
            </a:pPr>
            <a:endParaRPr lang="ar-EG" altLang="en-US" sz="4400" b="1" dirty="0"/>
          </a:p>
          <a:p>
            <a:pPr algn="ctr" rtl="1" eaLnBrk="1" hangingPunct="1">
              <a:lnSpc>
                <a:spcPct val="110000"/>
              </a:lnSpc>
              <a:spcBef>
                <a:spcPct val="50000"/>
              </a:spcBef>
            </a:pPr>
            <a:r>
              <a:rPr lang="ar-EG" altLang="en-US" sz="4400" b="1" dirty="0"/>
              <a:t>ابؤرو انتى تى هيرينى:موى نان ان تيك هرينى: سيمنى نان انتيك هيرينى: كانين نوفى نان ايفول.</a:t>
            </a:r>
          </a:p>
          <a:p>
            <a:pPr algn="ctr" rtl="1" eaLnBrk="1" hangingPunct="1">
              <a:lnSpc>
                <a:spcPct val="110000"/>
              </a:lnSpc>
              <a:spcBef>
                <a:spcPct val="50000"/>
              </a:spcBef>
            </a:pPr>
            <a:r>
              <a:rPr lang="ar-EG" altLang="en-US" sz="4400" b="1" dirty="0">
                <a:solidFill>
                  <a:srgbClr val="C00000"/>
                </a:solidFill>
              </a:rPr>
              <a:t>جور ايفول ان نى جاجى: انتى تى اككليسيا: ارى سوفت ايروس ان نيسكيم شا ايه نيه.</a:t>
            </a:r>
            <a:endParaRPr lang="en-US" altLang="en-US" sz="44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4"/>
          <p:cNvSpPr txBox="1">
            <a:spLocks noChangeArrowheads="1"/>
          </p:cNvSpPr>
          <p:nvPr/>
        </p:nvSpPr>
        <p:spPr bwMode="auto">
          <a:xfrm>
            <a:off x="2540000" y="-26988"/>
            <a:ext cx="7010400" cy="762001"/>
          </a:xfrm>
          <a:prstGeom prst="rect">
            <a:avLst/>
          </a:prstGeom>
          <a:noFill/>
          <a:ln w="9525">
            <a:noFill/>
            <a:miter lim="800000"/>
            <a:headEnd/>
            <a:tailEnd/>
          </a:ln>
        </p:spPr>
        <p:txBody>
          <a:bodyPr>
            <a:spAutoFit/>
          </a:bodyPr>
          <a:lstStyle/>
          <a:p>
            <a:pPr algn="ctr" rtl="1" eaLnBrk="1" hangingPunct="1">
              <a:spcBef>
                <a:spcPct val="50000"/>
              </a:spcBef>
            </a:pPr>
            <a:r>
              <a:rPr lang="ar-EG" altLang="en-US" sz="4400" b="1" u="sng" dirty="0">
                <a:solidFill>
                  <a:srgbClr val="C00000"/>
                </a:solidFill>
              </a:rPr>
              <a:t>لحن ابؤرو</a:t>
            </a:r>
            <a:endParaRPr lang="en-US" altLang="en-US" sz="4400" b="1" u="sng" dirty="0">
              <a:solidFill>
                <a:srgbClr val="C00000"/>
              </a:solidFill>
            </a:endParaRPr>
          </a:p>
        </p:txBody>
      </p:sp>
      <p:sp>
        <p:nvSpPr>
          <p:cNvPr id="4099" name="Line 5"/>
          <p:cNvSpPr>
            <a:spLocks noChangeShapeType="1"/>
          </p:cNvSpPr>
          <p:nvPr/>
        </p:nvSpPr>
        <p:spPr bwMode="auto">
          <a:xfrm>
            <a:off x="6288617" y="981075"/>
            <a:ext cx="0" cy="5399088"/>
          </a:xfrm>
          <a:prstGeom prst="line">
            <a:avLst/>
          </a:prstGeom>
          <a:noFill/>
          <a:ln w="38100">
            <a:solidFill>
              <a:srgbClr val="CCFFFF"/>
            </a:solidFill>
            <a:round/>
            <a:headEnd type="none" w="sm" len="sm"/>
            <a:tailEnd type="none" w="sm" len="sm"/>
          </a:ln>
        </p:spPr>
        <p:txBody>
          <a:bodyPr wrap="none"/>
          <a:lstStyle/>
          <a:p>
            <a:pPr algn="ctr" eaLnBrk="1" hangingPunct="1">
              <a:defRPr/>
            </a:pPr>
            <a:endParaRPr lang="en-US" sz="4400" dirty="0">
              <a:effectLst>
                <a:outerShdw blurRad="38100" dist="38100" dir="2700000" algn="tl">
                  <a:srgbClr val="000000">
                    <a:alpha val="43137"/>
                  </a:srgbClr>
                </a:outerShdw>
              </a:effectLst>
            </a:endParaRPr>
          </a:p>
        </p:txBody>
      </p:sp>
      <p:sp>
        <p:nvSpPr>
          <p:cNvPr id="3076" name="Text Box 6"/>
          <p:cNvSpPr txBox="1">
            <a:spLocks noChangeArrowheads="1"/>
          </p:cNvSpPr>
          <p:nvPr/>
        </p:nvSpPr>
        <p:spPr bwMode="auto">
          <a:xfrm>
            <a:off x="6288617" y="981075"/>
            <a:ext cx="5903383" cy="5336846"/>
          </a:xfrm>
          <a:prstGeom prst="rect">
            <a:avLst/>
          </a:prstGeom>
          <a:noFill/>
          <a:ln w="9525">
            <a:noFill/>
            <a:miter lim="800000"/>
            <a:headEnd/>
            <a:tailEnd/>
          </a:ln>
        </p:spPr>
        <p:txBody>
          <a:bodyPr>
            <a:spAutoFit/>
          </a:bodyPr>
          <a:lstStyle/>
          <a:p>
            <a:pPr algn="ctr" rtl="1">
              <a:lnSpc>
                <a:spcPct val="110000"/>
              </a:lnSpc>
              <a:spcBef>
                <a:spcPct val="50000"/>
              </a:spcBef>
            </a:pPr>
            <a:r>
              <a:rPr lang="ar-SA" sz="4800" b="1" dirty="0"/>
              <a:t>عمّانوئيلُ إِلهُنَا فِي وَسَطِنَا الْآنَ بِمَجْدِ أَبِيهِ وَالرّوْحِ الْقُدس.</a:t>
            </a:r>
            <a:endParaRPr lang="ar-EG" altLang="en-US" sz="4800" b="1" dirty="0">
              <a:latin typeface="Simplified Arabic" pitchFamily="18" charset="-78"/>
              <a:cs typeface="Simplified Arabic" pitchFamily="18" charset="-78"/>
            </a:endParaRPr>
          </a:p>
          <a:p>
            <a:pPr algn="ctr" rtl="1">
              <a:lnSpc>
                <a:spcPct val="110000"/>
              </a:lnSpc>
              <a:spcBef>
                <a:spcPct val="50000"/>
              </a:spcBef>
            </a:pPr>
            <a:r>
              <a:rPr lang="ar-SA" sz="4800" b="1" dirty="0">
                <a:solidFill>
                  <a:srgbClr val="C00000"/>
                </a:solidFill>
              </a:rPr>
              <a:t>لِيُبَارِكْنَا كُلَّنَا وَيَطْهِّرْ قلُوبَنَا وَيَشْفِ أَمْرَاضَ نُفُوسِنَا وَأَجْسَادِنَا.</a:t>
            </a:r>
            <a:endParaRPr lang="ar-SA" altLang="en-US" sz="4800" b="1" dirty="0">
              <a:solidFill>
                <a:srgbClr val="C00000"/>
              </a:solidFill>
            </a:endParaRPr>
          </a:p>
        </p:txBody>
      </p:sp>
      <p:sp>
        <p:nvSpPr>
          <p:cNvPr id="3077" name="Text Box 8"/>
          <p:cNvSpPr txBox="1">
            <a:spLocks noChangeArrowheads="1"/>
          </p:cNvSpPr>
          <p:nvPr/>
        </p:nvSpPr>
        <p:spPr bwMode="auto">
          <a:xfrm>
            <a:off x="1" y="896939"/>
            <a:ext cx="6288617" cy="5644622"/>
          </a:xfrm>
          <a:prstGeom prst="rect">
            <a:avLst/>
          </a:prstGeom>
          <a:noFill/>
          <a:ln w="9525">
            <a:noFill/>
            <a:miter lim="800000"/>
            <a:headEnd/>
            <a:tailEnd/>
          </a:ln>
        </p:spPr>
        <p:txBody>
          <a:bodyPr>
            <a:spAutoFit/>
          </a:bodyPr>
          <a:lstStyle/>
          <a:p>
            <a:pPr algn="ctr" rtl="1" eaLnBrk="1" hangingPunct="1">
              <a:lnSpc>
                <a:spcPct val="110000"/>
              </a:lnSpc>
              <a:spcBef>
                <a:spcPct val="50000"/>
              </a:spcBef>
            </a:pPr>
            <a:r>
              <a:rPr lang="ar-EG" altLang="en-US" sz="4400" b="1" dirty="0"/>
              <a:t>اممانوئيل بين نوتى خين تين ميتى تينوا خين ابؤ أو إنتى بيف يوت نيم بى ابنفما اثؤواب.</a:t>
            </a:r>
          </a:p>
          <a:p>
            <a:pPr algn="ctr" rtl="1" eaLnBrk="1" hangingPunct="1">
              <a:lnSpc>
                <a:spcPct val="110000"/>
              </a:lnSpc>
              <a:spcBef>
                <a:spcPct val="50000"/>
              </a:spcBef>
            </a:pPr>
            <a:r>
              <a:rPr lang="ar-EG" altLang="en-US" sz="4400" b="1" dirty="0" err="1">
                <a:solidFill>
                  <a:srgbClr val="C00000"/>
                </a:solidFill>
              </a:rPr>
              <a:t>انتيف</a:t>
            </a:r>
            <a:r>
              <a:rPr lang="ar-EG" altLang="en-US" sz="4400" b="1" dirty="0">
                <a:solidFill>
                  <a:srgbClr val="C00000"/>
                </a:solidFill>
              </a:rPr>
              <a:t> </a:t>
            </a:r>
            <a:r>
              <a:rPr lang="ar-EG" altLang="en-US" sz="4400" b="1" dirty="0" err="1">
                <a:solidFill>
                  <a:srgbClr val="C00000"/>
                </a:solidFill>
              </a:rPr>
              <a:t>ازمو</a:t>
            </a:r>
            <a:r>
              <a:rPr lang="ar-EG" altLang="en-US" sz="4400" b="1" dirty="0">
                <a:solidFill>
                  <a:srgbClr val="C00000"/>
                </a:solidFill>
              </a:rPr>
              <a:t> </a:t>
            </a:r>
            <a:r>
              <a:rPr lang="ar-EG" altLang="en-US" sz="4400" b="1" dirty="0" err="1">
                <a:solidFill>
                  <a:srgbClr val="C00000"/>
                </a:solidFill>
              </a:rPr>
              <a:t>إيرون</a:t>
            </a:r>
            <a:r>
              <a:rPr lang="ar-EG" altLang="en-US" sz="4400" b="1" dirty="0">
                <a:solidFill>
                  <a:srgbClr val="C00000"/>
                </a:solidFill>
              </a:rPr>
              <a:t> تيرين: انتيف توفو إن نين هيت: انتيف تا لتشو ان نى شونى انتى نين ابسيشى نيم نين سوما.</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4"/>
          <p:cNvSpPr txBox="1">
            <a:spLocks noChangeArrowheads="1"/>
          </p:cNvSpPr>
          <p:nvPr/>
        </p:nvSpPr>
        <p:spPr bwMode="auto">
          <a:xfrm>
            <a:off x="2224617" y="0"/>
            <a:ext cx="7010400" cy="762000"/>
          </a:xfrm>
          <a:prstGeom prst="rect">
            <a:avLst/>
          </a:prstGeom>
          <a:noFill/>
          <a:ln w="9525">
            <a:noFill/>
            <a:miter lim="800000"/>
            <a:headEnd/>
            <a:tailEnd/>
          </a:ln>
        </p:spPr>
        <p:txBody>
          <a:bodyPr>
            <a:spAutoFit/>
          </a:bodyPr>
          <a:lstStyle/>
          <a:p>
            <a:pPr algn="ctr" rtl="1" eaLnBrk="1" hangingPunct="1">
              <a:spcBef>
                <a:spcPct val="50000"/>
              </a:spcBef>
            </a:pPr>
            <a:r>
              <a:rPr lang="ar-EG" altLang="en-US" sz="4400" b="1" u="sng" dirty="0">
                <a:solidFill>
                  <a:srgbClr val="C00000"/>
                </a:solidFill>
              </a:rPr>
              <a:t>لحن ابؤرو</a:t>
            </a:r>
            <a:endParaRPr lang="en-US" altLang="en-US" sz="4400" b="1" u="sng" dirty="0">
              <a:solidFill>
                <a:srgbClr val="C00000"/>
              </a:solidFill>
            </a:endParaRPr>
          </a:p>
        </p:txBody>
      </p:sp>
      <p:sp>
        <p:nvSpPr>
          <p:cNvPr id="4099" name="Line 5"/>
          <p:cNvSpPr>
            <a:spLocks noChangeShapeType="1"/>
          </p:cNvSpPr>
          <p:nvPr/>
        </p:nvSpPr>
        <p:spPr bwMode="auto">
          <a:xfrm>
            <a:off x="6288617" y="981075"/>
            <a:ext cx="0" cy="5399088"/>
          </a:xfrm>
          <a:prstGeom prst="line">
            <a:avLst/>
          </a:prstGeom>
          <a:noFill/>
          <a:ln w="38100">
            <a:solidFill>
              <a:srgbClr val="CCFFFF"/>
            </a:solidFill>
            <a:round/>
            <a:headEnd type="none" w="sm" len="sm"/>
            <a:tailEnd type="none" w="sm" len="sm"/>
          </a:ln>
        </p:spPr>
        <p:txBody>
          <a:bodyPr wrap="none"/>
          <a:lstStyle/>
          <a:p>
            <a:pPr algn="ctr" eaLnBrk="1" hangingPunct="1">
              <a:defRPr/>
            </a:pPr>
            <a:endParaRPr lang="en-US" sz="4400" b="1" dirty="0">
              <a:effectLst>
                <a:outerShdw blurRad="38100" dist="38100" dir="2700000" algn="tl">
                  <a:srgbClr val="000000">
                    <a:alpha val="43137"/>
                  </a:srgbClr>
                </a:outerShdw>
              </a:effectLst>
            </a:endParaRPr>
          </a:p>
        </p:txBody>
      </p:sp>
      <p:sp>
        <p:nvSpPr>
          <p:cNvPr id="4100" name="Text Box 6"/>
          <p:cNvSpPr txBox="1">
            <a:spLocks noChangeArrowheads="1"/>
          </p:cNvSpPr>
          <p:nvPr/>
        </p:nvSpPr>
        <p:spPr bwMode="auto">
          <a:xfrm>
            <a:off x="6288618" y="981076"/>
            <a:ext cx="5637771" cy="5558766"/>
          </a:xfrm>
          <a:prstGeom prst="rect">
            <a:avLst/>
          </a:prstGeom>
          <a:noFill/>
          <a:ln w="9525">
            <a:noFill/>
            <a:miter lim="800000"/>
            <a:headEnd/>
            <a:tailEnd/>
          </a:ln>
        </p:spPr>
        <p:txBody>
          <a:bodyPr wrap="square">
            <a:spAutoFit/>
          </a:bodyPr>
          <a:lstStyle/>
          <a:p>
            <a:pPr algn="ctr" rtl="1">
              <a:lnSpc>
                <a:spcPct val="110000"/>
              </a:lnSpc>
              <a:spcBef>
                <a:spcPct val="50000"/>
              </a:spcBef>
            </a:pPr>
            <a:r>
              <a:rPr lang="ar-SA" sz="6000" b="1" dirty="0"/>
              <a:t>نَسْجَدُ لَكَ أَيُّهَا الْمَسِيحُ مَعَ أَبِيِكَ الصَّالِحِ وَالرّوْحِ الْقُدس؛ لِأَنَّكَ صُلِبْتَ وَخَلَّصْتَنَا</a:t>
            </a:r>
            <a:endParaRPr lang="ar-EG" altLang="en-US" sz="6000" b="1" dirty="0">
              <a:latin typeface="Simplified Arabic" pitchFamily="18" charset="-78"/>
              <a:cs typeface="Simplified Arabic" pitchFamily="18" charset="-78"/>
            </a:endParaRPr>
          </a:p>
          <a:p>
            <a:pPr algn="ctr" rtl="1" eaLnBrk="1" hangingPunct="1">
              <a:lnSpc>
                <a:spcPct val="110000"/>
              </a:lnSpc>
              <a:spcBef>
                <a:spcPct val="50000"/>
              </a:spcBef>
            </a:pPr>
            <a:endParaRPr lang="ar-SA" altLang="en-US" sz="6000" b="1" dirty="0">
              <a:latin typeface="Simplified Arabic" pitchFamily="18" charset="-78"/>
              <a:cs typeface="Simplified Arabic" pitchFamily="18" charset="-78"/>
            </a:endParaRPr>
          </a:p>
        </p:txBody>
      </p:sp>
      <p:sp>
        <p:nvSpPr>
          <p:cNvPr id="4101" name="Text Box 8"/>
          <p:cNvSpPr txBox="1">
            <a:spLocks noChangeArrowheads="1"/>
          </p:cNvSpPr>
          <p:nvPr/>
        </p:nvSpPr>
        <p:spPr bwMode="auto">
          <a:xfrm>
            <a:off x="1" y="765175"/>
            <a:ext cx="6288617" cy="5921557"/>
          </a:xfrm>
          <a:prstGeom prst="rect">
            <a:avLst/>
          </a:prstGeom>
          <a:noFill/>
          <a:ln w="9525">
            <a:noFill/>
            <a:miter lim="800000"/>
            <a:headEnd/>
            <a:tailEnd/>
          </a:ln>
        </p:spPr>
        <p:txBody>
          <a:bodyPr>
            <a:spAutoFit/>
          </a:bodyPr>
          <a:lstStyle/>
          <a:p>
            <a:pPr algn="ctr" rtl="1">
              <a:lnSpc>
                <a:spcPct val="110000"/>
              </a:lnSpc>
              <a:spcBef>
                <a:spcPct val="50000"/>
              </a:spcBef>
            </a:pPr>
            <a:r>
              <a:rPr lang="ar-SA" sz="5400" b="1" dirty="0"/>
              <a:t>تين أوؤشت إمموك أوبي إخرستوس نيم بيك يوت إن أغاثوس نيم بي إبنيفما إثؤواف جي آف إي أكسوتي إممون.</a:t>
            </a:r>
            <a:endParaRPr lang="en-US" sz="5400" b="1" dirty="0"/>
          </a:p>
          <a:p>
            <a:pPr algn="ctr" rtl="1" eaLnBrk="1" hangingPunct="1">
              <a:lnSpc>
                <a:spcPct val="110000"/>
              </a:lnSpc>
              <a:spcBef>
                <a:spcPct val="50000"/>
              </a:spcBef>
            </a:pPr>
            <a:endParaRPr lang="ar-EG" altLang="en-US" sz="54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5315" name="Rectangle 3"/>
          <p:cNvSpPr>
            <a:spLocks noChangeArrowheads="1"/>
          </p:cNvSpPr>
          <p:nvPr/>
        </p:nvSpPr>
        <p:spPr bwMode="auto">
          <a:xfrm>
            <a:off x="0" y="179576"/>
            <a:ext cx="12192000" cy="6494085"/>
          </a:xfrm>
          <a:prstGeom prst="rect">
            <a:avLst/>
          </a:prstGeom>
          <a:noFill/>
          <a:ln w="9525">
            <a:noFill/>
            <a:miter lim="800000"/>
            <a:headEnd/>
            <a:tailEnd/>
          </a:ln>
        </p:spPr>
        <p:txBody>
          <a:bodyPr anchor="ctr">
            <a:spAutoFit/>
          </a:bodyPr>
          <a:lstStyle/>
          <a:p>
            <a:pPr algn="ctr" rtl="1"/>
            <a:r>
              <a:rPr lang="ar-EG" sz="5000" b="1" dirty="0">
                <a:latin typeface="Tahoma" pitchFamily="34" charset="0"/>
                <a:cs typeface="MCS Gulf S_U normal." pitchFamily="2" charset="-78"/>
              </a:rPr>
              <a:t>آمين الليلويا: ذوكصاباتري كى إيو كى أجيو إبنيفماتي</a:t>
            </a:r>
            <a:r>
              <a:rPr lang="en-US" sz="5000" b="1" dirty="0">
                <a:latin typeface="Tahoma" pitchFamily="34" charset="0"/>
                <a:cs typeface="MCS Gulf S_U normal." pitchFamily="2" charset="-78"/>
              </a:rPr>
              <a:t> </a:t>
            </a:r>
            <a:r>
              <a:rPr lang="ar-EG" sz="5000" b="1" dirty="0">
                <a:latin typeface="Tahoma" pitchFamily="34" charset="0"/>
                <a:cs typeface="MCS Gulf S_U normal." pitchFamily="2" charset="-78"/>
              </a:rPr>
              <a:t>:</a:t>
            </a:r>
            <a:r>
              <a:rPr lang="en-US" sz="5000" b="1" dirty="0">
                <a:latin typeface="Tahoma" pitchFamily="34" charset="0"/>
                <a:cs typeface="MCS Gulf S_U normal." pitchFamily="2" charset="-78"/>
              </a:rPr>
              <a:t> </a:t>
            </a:r>
            <a:r>
              <a:rPr lang="ar-EG" sz="5000" b="1" dirty="0">
                <a:latin typeface="Tahoma" pitchFamily="34" charset="0"/>
                <a:cs typeface="MCS Gulf S_U normal." pitchFamily="2" charset="-78"/>
              </a:rPr>
              <a:t>كى نين كى آي كى إستوس أى أوناس طون أى أونون آمين</a:t>
            </a:r>
            <a:r>
              <a:rPr lang="en-US" sz="5000" b="1" dirty="0">
                <a:latin typeface="Tahoma" pitchFamily="34" charset="0"/>
                <a:cs typeface="MCS Gulf S_U normal." pitchFamily="2" charset="-78"/>
              </a:rPr>
              <a:t> </a:t>
            </a:r>
            <a:r>
              <a:rPr lang="ar-EG" sz="5000" b="1" dirty="0">
                <a:latin typeface="Tahoma" pitchFamily="34" charset="0"/>
                <a:cs typeface="MCS Gulf S_U normal." pitchFamily="2" charset="-78"/>
              </a:rPr>
              <a:t>.</a:t>
            </a:r>
            <a:r>
              <a:rPr lang="en-US" sz="5000" b="1" dirty="0">
                <a:latin typeface="Tahoma" pitchFamily="34" charset="0"/>
                <a:cs typeface="MCS Gulf S_U normal." pitchFamily="2" charset="-78"/>
              </a:rPr>
              <a:t> </a:t>
            </a:r>
            <a:r>
              <a:rPr lang="ar-EG" sz="5000" b="1" dirty="0">
                <a:latin typeface="Tahoma" pitchFamily="34" charset="0"/>
                <a:cs typeface="MCS Gulf S_U normal." pitchFamily="2" charset="-78"/>
              </a:rPr>
              <a:t>تين أوش إيفول إنجو إمموس</a:t>
            </a:r>
            <a:r>
              <a:rPr lang="en-US" sz="5000" b="1" dirty="0">
                <a:latin typeface="Tahoma" pitchFamily="34" charset="0"/>
                <a:cs typeface="MCS Gulf S_U normal." pitchFamily="2" charset="-78"/>
              </a:rPr>
              <a:t> </a:t>
            </a:r>
            <a:r>
              <a:rPr lang="ar-EG" sz="5000" b="1" dirty="0">
                <a:latin typeface="Tahoma" pitchFamily="34" charset="0"/>
                <a:cs typeface="MCS Gulf S_U normal." pitchFamily="2" charset="-78"/>
              </a:rPr>
              <a:t>جى أو بين تشويس إيسوس </a:t>
            </a:r>
            <a:r>
              <a:rPr lang="ar-EG" sz="5200" b="1" dirty="0">
                <a:solidFill>
                  <a:srgbClr val="C00000"/>
                </a:solidFill>
                <a:latin typeface="Tahoma" pitchFamily="34" charset="0"/>
                <a:cs typeface="MCS Gulf S_U normal." pitchFamily="2" charset="-78"/>
              </a:rPr>
              <a:t>بيخريستوس</a:t>
            </a:r>
            <a:r>
              <a:rPr lang="en-US" sz="5200" b="1" dirty="0">
                <a:solidFill>
                  <a:srgbClr val="C00000"/>
                </a:solidFill>
                <a:latin typeface="Tahoma" pitchFamily="34" charset="0"/>
                <a:cs typeface="MCS Gulf S_U normal." pitchFamily="2" charset="-78"/>
              </a:rPr>
              <a:t> </a:t>
            </a:r>
            <a:r>
              <a:rPr lang="ar-EG" sz="5200" b="1" dirty="0">
                <a:solidFill>
                  <a:srgbClr val="C00000"/>
                </a:solidFill>
                <a:latin typeface="Tahoma" pitchFamily="34" charset="0"/>
                <a:cs typeface="MCS Gulf S_U normal." pitchFamily="2" charset="-78"/>
              </a:rPr>
              <a:t>فيئطاف أشف إبيستافروس إك ايخوم خيم إبساتاناس</a:t>
            </a:r>
            <a:r>
              <a:rPr lang="en-US" sz="5200" b="1" dirty="0">
                <a:solidFill>
                  <a:srgbClr val="C00000"/>
                </a:solidFill>
                <a:latin typeface="Tahoma" pitchFamily="34" charset="0"/>
                <a:cs typeface="MCS Gulf S_U normal." pitchFamily="2" charset="-78"/>
              </a:rPr>
              <a:t> </a:t>
            </a:r>
            <a:r>
              <a:rPr lang="ar-EG" sz="5200" b="1" dirty="0">
                <a:solidFill>
                  <a:srgbClr val="C00000"/>
                </a:solidFill>
                <a:latin typeface="Tahoma" pitchFamily="34" charset="0"/>
                <a:cs typeface="MCS Gulf S_U normal." pitchFamily="2" charset="-78"/>
              </a:rPr>
              <a:t>سابيسيت إننين إتشالافج</a:t>
            </a:r>
            <a:r>
              <a:rPr lang="en-US" sz="5200" b="1" dirty="0">
                <a:solidFill>
                  <a:srgbClr val="C00000"/>
                </a:solidFill>
                <a:latin typeface="Tahoma" pitchFamily="34" charset="0"/>
                <a:cs typeface="MCS Gulf S_U normal." pitchFamily="2" charset="-78"/>
              </a:rPr>
              <a:t> </a:t>
            </a:r>
            <a:r>
              <a:rPr lang="ar-EG" sz="5200" b="1" dirty="0">
                <a:solidFill>
                  <a:srgbClr val="C00000"/>
                </a:solidFill>
                <a:latin typeface="Tahoma" pitchFamily="34" charset="0"/>
                <a:cs typeface="MCS Gulf S_U normal." pitchFamily="2" charset="-78"/>
              </a:rPr>
              <a:t>. </a:t>
            </a:r>
            <a:r>
              <a:rPr lang="ar-EG" sz="5200" b="1" dirty="0">
                <a:solidFill>
                  <a:srgbClr val="FFFF00"/>
                </a:solidFill>
                <a:latin typeface="Tahoma" pitchFamily="34" charset="0"/>
                <a:cs typeface="MCS Gulf S_U normal." pitchFamily="2" charset="-78"/>
              </a:rPr>
              <a:t>  </a:t>
            </a:r>
          </a:p>
          <a:p>
            <a:pPr algn="ctr" rtl="1"/>
            <a:r>
              <a:rPr lang="ar-EG" sz="5200" b="1" dirty="0">
                <a:latin typeface="Tahoma" pitchFamily="34" charset="0"/>
                <a:cs typeface="Mudir MT" pitchFamily="2" charset="-78"/>
              </a:rPr>
              <a:t> سوتي إممون اووه ناي نان : كيريليسون كيريليسون كيري إفلوجيسون آمين .</a:t>
            </a:r>
            <a:r>
              <a:rPr lang="en-US" sz="5200" b="1" dirty="0">
                <a:latin typeface="Tahoma" pitchFamily="34" charset="0"/>
                <a:cs typeface="Mudir MT" pitchFamily="2" charset="-78"/>
              </a:rPr>
              <a:t> </a:t>
            </a:r>
            <a:r>
              <a:rPr lang="ar-EG" sz="5200" b="1" dirty="0">
                <a:latin typeface="Tahoma" pitchFamily="34" charset="0"/>
                <a:cs typeface="Mudir MT" pitchFamily="2" charset="-78"/>
              </a:rPr>
              <a:t>إسمو أيروي</a:t>
            </a:r>
            <a:r>
              <a:rPr lang="en-US" sz="5200" b="1" dirty="0">
                <a:latin typeface="Tahoma" pitchFamily="34" charset="0"/>
                <a:cs typeface="Mudir MT" pitchFamily="2" charset="-78"/>
              </a:rPr>
              <a:t> </a:t>
            </a:r>
            <a:r>
              <a:rPr lang="ar-EG" sz="5200" b="1" dirty="0">
                <a:latin typeface="Tahoma" pitchFamily="34" charset="0"/>
                <a:cs typeface="Mudir MT" pitchFamily="2" charset="-78"/>
              </a:rPr>
              <a:t>إسمو أيروي</a:t>
            </a:r>
            <a:r>
              <a:rPr lang="en-US" sz="5200" b="1" dirty="0">
                <a:latin typeface="Tahoma" pitchFamily="34" charset="0"/>
                <a:cs typeface="Mudir MT" pitchFamily="2" charset="-78"/>
              </a:rPr>
              <a:t> </a:t>
            </a:r>
            <a:r>
              <a:rPr lang="ar-EG" sz="5200" b="1" dirty="0">
                <a:latin typeface="Tahoma" pitchFamily="34" charset="0"/>
                <a:cs typeface="Mudir MT" pitchFamily="2" charset="-78"/>
              </a:rPr>
              <a:t>استي ميطانيا</a:t>
            </a:r>
            <a:r>
              <a:rPr lang="en-US" sz="5200" b="1" dirty="0">
                <a:latin typeface="Tahoma" pitchFamily="34" charset="0"/>
                <a:cs typeface="Mudir MT" pitchFamily="2" charset="-78"/>
              </a:rPr>
              <a:t> </a:t>
            </a:r>
            <a:r>
              <a:rPr lang="ar-EG" sz="5200" b="1" dirty="0">
                <a:latin typeface="Tahoma" pitchFamily="34" charset="0"/>
                <a:cs typeface="Mudir MT" pitchFamily="2" charset="-78"/>
              </a:rPr>
              <a:t>: كوني إيفول</a:t>
            </a:r>
            <a:r>
              <a:rPr lang="en-US" sz="5200" b="1" dirty="0">
                <a:latin typeface="Tahoma" pitchFamily="34" charset="0"/>
                <a:cs typeface="Mudir MT" pitchFamily="2" charset="-78"/>
              </a:rPr>
              <a:t> </a:t>
            </a:r>
            <a:r>
              <a:rPr lang="ar-EG" sz="5200" b="1" dirty="0">
                <a:latin typeface="Tahoma" pitchFamily="34" charset="0"/>
                <a:cs typeface="Mudir MT" pitchFamily="2" charset="-78"/>
              </a:rPr>
              <a:t>:جو إمبي إسمو</a:t>
            </a:r>
            <a:r>
              <a:rPr lang="en-US" sz="5200" b="1" dirty="0">
                <a:latin typeface="Tahoma" pitchFamily="34" charset="0"/>
                <a:cs typeface="Mudir MT" pitchFamily="2" charset="-78"/>
              </a:rPr>
              <a:t>. </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740307"/>
          </a:xfrm>
          <a:prstGeom prst="rect">
            <a:avLst/>
          </a:prstGeom>
          <a:noFill/>
        </p:spPr>
        <p:txBody>
          <a:bodyPr>
            <a:spAutoFit/>
          </a:bodyPr>
          <a:lstStyle/>
          <a:p>
            <a:pPr algn="ctr" rtl="1">
              <a:defRPr/>
            </a:pPr>
            <a:r>
              <a:rPr lang="ar-SA" sz="5400" b="1" u="sng" dirty="0">
                <a:solidFill>
                  <a:srgbClr val="C00000"/>
                </a:solidFill>
              </a:rPr>
              <a:t>يَقُولُ الْكَاهِنُ الْبَرَكَةَ الْخَاصَّةَ بِأَسْبُوعِ الْآلَاَمِ:</a:t>
            </a:r>
            <a:endParaRPr lang="en-US" sz="5400" b="1" u="sng" dirty="0">
              <a:solidFill>
                <a:srgbClr val="C00000"/>
              </a:solidFill>
            </a:endParaRPr>
          </a:p>
          <a:p>
            <a:pPr algn="ctr">
              <a:defRPr/>
            </a:pPr>
            <a:r>
              <a:rPr lang="ar-SA" sz="5400" b="1" dirty="0"/>
              <a:t> يَسُوعُ الْمَسِيحُ إلهُنَا الْحَقِيقِيُّ الَّذِي قَبِلَ الْآلَاَمَ بِإِرَادَتِهِ، وَصُلِبَ عَلَى الصَّلِيبِ مِنْ أَجَلِنَا، يُبَارِكُنَا بِكُلِّ بَرَكَةٍ رُوحِيَّةٍ، وَيُعِينُنَا وَيُكْمِّلُ لَنَا الْبَصْخَةَ الْمُقَدَّسَةَ، وَيُرِينَا فَرَحَ قِيَامَتِهِ الْمُقَدَّسَةِ، سَنِينَ كَثِيرَةً وَأَزْمِنَةً سَالِمَةً، بالسُّؤالاتِ الَّتِي تَرَفعُهَا عَنَّا كُلَّ حِينٍ، وَالِدَةُ الْإلَهِ الْقِدِّيسَةُ مَرْيَمُ، وَكُلُّ صُفُوفِ الْمَلَاَئِكَةِ، وَرُؤَسَاءُ الْمَلَاَئِكَةِ، </a:t>
            </a:r>
            <a:endParaRPr lang="en-US" sz="5400" b="1" dirty="0">
              <a:ln w="0"/>
              <a:effectLst>
                <a:outerShdw blurRad="38100" dist="19050" dir="2700000" algn="tl" rotWithShape="0">
                  <a:schemeClr val="dk1">
                    <a:alpha val="40000"/>
                  </a:schemeClr>
                </a:outerShdw>
              </a:effectLst>
              <a:cs typeface="+mj-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
          <p:cNvSpPr>
            <a:spLocks noChangeArrowheads="1"/>
          </p:cNvSpPr>
          <p:nvPr/>
        </p:nvSpPr>
        <p:spPr bwMode="auto">
          <a:xfrm>
            <a:off x="0" y="260351"/>
            <a:ext cx="12192000" cy="5632311"/>
          </a:xfrm>
          <a:prstGeom prst="rect">
            <a:avLst/>
          </a:prstGeom>
          <a:noFill/>
          <a:ln w="9525">
            <a:noFill/>
            <a:miter lim="800000"/>
            <a:headEnd/>
            <a:tailEnd/>
          </a:ln>
        </p:spPr>
        <p:txBody>
          <a:bodyPr>
            <a:spAutoFit/>
          </a:bodyPr>
          <a:lstStyle/>
          <a:p>
            <a:pPr algn="ctr" rtl="1"/>
            <a:r>
              <a:rPr lang="ar-SA" sz="6000" b="1" dirty="0"/>
              <a:t>وَالْآبَاءُ وَالْأَنْبِيَاءُ وَالرّسلُ وَالشُّهَدَاءُ وَالْأَبْرَارُ وَالصِّدِّيقونَ، وَلَبَّاسُ الصَّلِيبِ، وَالنُّسَّاكُ وَالْمُعْتَرِفونَ، وَالسُّيَّاحُ، وَبَرَكَةُ البَصْخَة  الْمُقَدَّسَةِ الَّتِي لِمُخْلِّصِنَا الصَّالِحِ، بَرَكَتُهُمِ الْمُقَدَّسَةُ وَنَعَمَتُهُمْ وَقُوَّتُهُمْ وَهِبَتُهُمْ وَمَحَبَّتُهُمْ وَمَعُونَتُهُمْ تَكُونُ مَعَنَا كُلِّنَا إِلَى الْأبَدِ. </a:t>
            </a:r>
            <a:r>
              <a:rPr lang="ar-SA" sz="6000" b="1" dirty="0">
                <a:solidFill>
                  <a:srgbClr val="C00000"/>
                </a:solidFill>
              </a:rPr>
              <a:t>آمِينْ</a:t>
            </a:r>
            <a:r>
              <a:rPr lang="ar-SA" sz="6000" b="1" dirty="0"/>
              <a:t>.</a:t>
            </a:r>
            <a:endParaRPr lang="en-US" sz="60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480053888"/>
              </p:ext>
            </p:extLst>
          </p:nvPr>
        </p:nvGraphicFramePr>
        <p:xfrm>
          <a:off x="0" y="2205038"/>
          <a:ext cx="12192000" cy="739839"/>
        </p:xfrm>
        <a:graphic>
          <a:graphicData uri="http://schemas.openxmlformats.org/drawingml/2006/table">
            <a:tbl>
              <a:tblPr rtl="1"/>
              <a:tblGrid>
                <a:gridCol w="60960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0">
                <a:tc>
                  <a:txBody>
                    <a:bodyPr/>
                    <a:lstStyle/>
                    <a:p>
                      <a:pPr marL="0" marR="0" algn="ctr" rtl="1">
                        <a:lnSpc>
                          <a:spcPct val="107000"/>
                        </a:lnSpc>
                        <a:spcBef>
                          <a:spcPts val="0"/>
                        </a:spcBef>
                        <a:spcAft>
                          <a:spcPts val="0"/>
                        </a:spcAft>
                      </a:pPr>
                      <a:r>
                        <a:rPr lang="ar-SA" sz="4000" b="1" dirty="0">
                          <a:latin typeface="Calibri"/>
                          <a:ea typeface="Times New Roman"/>
                          <a:cs typeface="Traditional Arabic"/>
                        </a:rPr>
                        <a:t>الْمَسِيحُ إِلهُنَا.</a:t>
                      </a:r>
                      <a:endParaRPr lang="en-US" sz="2400" b="1" dirty="0">
                        <a:latin typeface="Calibri"/>
                        <a:ea typeface="Calibri"/>
                        <a:cs typeface="Arial"/>
                      </a:endParaRPr>
                    </a:p>
                  </a:txBody>
                  <a:tcPr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defTabSz="914400" rtl="1" eaLnBrk="1" latinLnBrk="0" hangingPunct="1">
                        <a:lnSpc>
                          <a:spcPct val="107000"/>
                        </a:lnSpc>
                        <a:spcBef>
                          <a:spcPts val="0"/>
                        </a:spcBef>
                        <a:spcAft>
                          <a:spcPts val="0"/>
                        </a:spcAft>
                      </a:pPr>
                      <a:r>
                        <a:rPr lang="ar-SA" sz="4800" b="1" kern="1200" dirty="0">
                          <a:solidFill>
                            <a:schemeClr val="tx1"/>
                          </a:solidFill>
                          <a:latin typeface="+mn-lt"/>
                          <a:ea typeface="+mn-ea"/>
                          <a:cs typeface="+mn-cs"/>
                        </a:rPr>
                        <a:t>بى اخرستوس</a:t>
                      </a:r>
                      <a:r>
                        <a:rPr lang="ar-EG" sz="4800" b="1" kern="1200" dirty="0">
                          <a:solidFill>
                            <a:schemeClr val="tx1"/>
                          </a:solidFill>
                          <a:latin typeface="+mn-lt"/>
                          <a:ea typeface="+mn-ea"/>
                          <a:cs typeface="+mn-cs"/>
                        </a:rPr>
                        <a:t> </a:t>
                      </a:r>
                      <a:r>
                        <a:rPr lang="ar-SA" sz="4800" b="1" kern="1200" dirty="0">
                          <a:solidFill>
                            <a:schemeClr val="tx1"/>
                          </a:solidFill>
                          <a:latin typeface="+mn-lt"/>
                          <a:ea typeface="+mn-ea"/>
                          <a:cs typeface="+mn-cs"/>
                        </a:rPr>
                        <a:t>بين نوتى </a:t>
                      </a:r>
                      <a:endParaRPr lang="en-US" sz="4800" b="1" kern="1200" dirty="0">
                        <a:solidFill>
                          <a:schemeClr val="tx1"/>
                        </a:solidFill>
                        <a:latin typeface="+mn-lt"/>
                        <a:ea typeface="+mn-ea"/>
                        <a:cs typeface="+mn-cs"/>
                      </a:endParaRPr>
                    </a:p>
                  </a:txBody>
                  <a:tcPr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0"/>
                  </a:ext>
                </a:extLst>
              </a:tr>
            </a:tbl>
          </a:graphicData>
        </a:graphic>
      </p:graphicFrame>
      <p:sp>
        <p:nvSpPr>
          <p:cNvPr id="305158" name="Rectangle 1"/>
          <p:cNvSpPr>
            <a:spLocks noChangeArrowheads="1"/>
          </p:cNvSpPr>
          <p:nvPr/>
        </p:nvSpPr>
        <p:spPr bwMode="auto">
          <a:xfrm>
            <a:off x="8879418" y="1077914"/>
            <a:ext cx="3312583" cy="923925"/>
          </a:xfrm>
          <a:prstGeom prst="rect">
            <a:avLst/>
          </a:prstGeom>
          <a:noFill/>
          <a:ln w="9525">
            <a:noFill/>
            <a:miter lim="800000"/>
            <a:headEnd/>
            <a:tailEnd/>
          </a:ln>
        </p:spPr>
        <p:txBody>
          <a:bodyPr anchor="ctr">
            <a:spAutoFit/>
          </a:bodyPr>
          <a:lstStyle/>
          <a:p>
            <a:pPr algn="ctr" rtl="1" eaLnBrk="0" hangingPunct="0"/>
            <a:r>
              <a:rPr lang="ar-SA" sz="5400" b="1" dirty="0">
                <a:solidFill>
                  <a:srgbClr val="C00000"/>
                </a:solidFill>
                <a:latin typeface="Calibri" pitchFamily="34" charset="0"/>
                <a:cs typeface="Times New Roman" pitchFamily="18" charset="0"/>
              </a:rPr>
              <a:t>الْكَاهِنُ:</a:t>
            </a:r>
            <a:endParaRPr lang="en-US" sz="5400" b="1" dirty="0">
              <a:solidFill>
                <a:srgbClr val="C00000"/>
              </a:solidFill>
            </a:endParaRPr>
          </a:p>
        </p:txBody>
      </p:sp>
      <p:sp>
        <p:nvSpPr>
          <p:cNvPr id="305159" name="Rectangle 1"/>
          <p:cNvSpPr>
            <a:spLocks noChangeArrowheads="1"/>
          </p:cNvSpPr>
          <p:nvPr/>
        </p:nvSpPr>
        <p:spPr bwMode="auto">
          <a:xfrm>
            <a:off x="8879418" y="3238500"/>
            <a:ext cx="3312583" cy="923925"/>
          </a:xfrm>
          <a:prstGeom prst="rect">
            <a:avLst/>
          </a:prstGeom>
          <a:noFill/>
          <a:ln w="9525">
            <a:noFill/>
            <a:miter lim="800000"/>
            <a:headEnd/>
            <a:tailEnd/>
          </a:ln>
        </p:spPr>
        <p:txBody>
          <a:bodyPr anchor="ctr">
            <a:spAutoFit/>
          </a:bodyPr>
          <a:lstStyle/>
          <a:p>
            <a:pPr algn="ctr" rtl="1" eaLnBrk="0" hangingPunct="0"/>
            <a:r>
              <a:rPr lang="ar-SA" sz="5400" b="1" dirty="0">
                <a:solidFill>
                  <a:srgbClr val="C00000"/>
                </a:solidFill>
              </a:rPr>
              <a:t>الشَّعْبُ </a:t>
            </a:r>
            <a:r>
              <a:rPr lang="ar-SA" sz="5400" b="1" dirty="0">
                <a:solidFill>
                  <a:srgbClr val="C00000"/>
                </a:solidFill>
                <a:latin typeface="Calibri" pitchFamily="34" charset="0"/>
                <a:cs typeface="Times New Roman" pitchFamily="18" charset="0"/>
              </a:rPr>
              <a:t>:</a:t>
            </a:r>
            <a:endParaRPr lang="en-US" sz="5400" b="1" dirty="0">
              <a:solidFill>
                <a:srgbClr val="C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563745681"/>
              </p:ext>
            </p:extLst>
          </p:nvPr>
        </p:nvGraphicFramePr>
        <p:xfrm>
          <a:off x="0" y="4221164"/>
          <a:ext cx="12192000" cy="782701"/>
        </p:xfrm>
        <a:graphic>
          <a:graphicData uri="http://schemas.openxmlformats.org/drawingml/2006/table">
            <a:tbl>
              <a:tblPr rtl="1"/>
              <a:tblGrid>
                <a:gridCol w="60960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0">
                <a:tc>
                  <a:txBody>
                    <a:bodyPr/>
                    <a:lstStyle/>
                    <a:p>
                      <a:pPr marL="0" marR="0" algn="ctr" rtl="1">
                        <a:lnSpc>
                          <a:spcPct val="107000"/>
                        </a:lnSpc>
                        <a:spcBef>
                          <a:spcPts val="0"/>
                        </a:spcBef>
                        <a:spcAft>
                          <a:spcPts val="0"/>
                        </a:spcAft>
                      </a:pPr>
                      <a:r>
                        <a:rPr lang="ar-SA" sz="4800" b="1" kern="1200" dirty="0">
                          <a:solidFill>
                            <a:schemeClr val="tx1"/>
                          </a:solidFill>
                          <a:latin typeface="+mn-lt"/>
                          <a:ea typeface="+mn-ea"/>
                          <a:cs typeface="+mn-cs"/>
                        </a:rPr>
                        <a:t>آمينْ يَكُونُ</a:t>
                      </a:r>
                      <a:r>
                        <a:rPr lang="ar-SA" sz="4800" b="1" dirty="0">
                          <a:latin typeface="Calibri"/>
                          <a:ea typeface="Times New Roman"/>
                          <a:cs typeface="Traditional Arabic"/>
                        </a:rPr>
                        <a:t>.</a:t>
                      </a:r>
                      <a:endParaRPr lang="en-US" sz="4800" b="1" dirty="0">
                        <a:latin typeface="Calibri"/>
                        <a:ea typeface="Calibri"/>
                        <a:cs typeface="Arial"/>
                      </a:endParaRPr>
                    </a:p>
                  </a:txBody>
                  <a:tcPr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rtl="1">
                        <a:lnSpc>
                          <a:spcPct val="107000"/>
                        </a:lnSpc>
                        <a:spcBef>
                          <a:spcPts val="0"/>
                        </a:spcBef>
                        <a:spcAft>
                          <a:spcPts val="0"/>
                        </a:spcAft>
                      </a:pPr>
                      <a:r>
                        <a:rPr lang="ar-SA" sz="4800" b="1" kern="1200" dirty="0">
                          <a:solidFill>
                            <a:schemeClr val="tx1"/>
                          </a:solidFill>
                          <a:latin typeface="+mn-lt"/>
                          <a:ea typeface="+mn-ea"/>
                          <a:cs typeface="+mn-cs"/>
                        </a:rPr>
                        <a:t>آمين ايس أى شوبى </a:t>
                      </a:r>
                      <a:r>
                        <a:rPr lang="ar-SA" sz="4800" b="1" dirty="0">
                          <a:latin typeface="Calibri"/>
                          <a:ea typeface="Times New Roman"/>
                          <a:cs typeface="Traditional Arabic"/>
                        </a:rPr>
                        <a:t> </a:t>
                      </a:r>
                      <a:endParaRPr lang="en-US" sz="4800" b="1" dirty="0">
                        <a:latin typeface="Calibri"/>
                        <a:ea typeface="Calibri"/>
                        <a:cs typeface="Arial"/>
                      </a:endParaRPr>
                    </a:p>
                  </a:txBody>
                  <a:tcPr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Line 2"/>
          <p:cNvSpPr>
            <a:spLocks noChangeShapeType="1"/>
          </p:cNvSpPr>
          <p:nvPr/>
        </p:nvSpPr>
        <p:spPr bwMode="auto">
          <a:xfrm>
            <a:off x="7010400" y="495300"/>
            <a:ext cx="0" cy="5189538"/>
          </a:xfrm>
          <a:prstGeom prst="line">
            <a:avLst/>
          </a:prstGeom>
          <a:noFill/>
          <a:ln w="38100">
            <a:solidFill>
              <a:srgbClr val="CCFFFF"/>
            </a:solidFill>
            <a:round/>
            <a:headEnd type="none" w="sm" len="sm"/>
            <a:tailEnd type="none" w="sm" len="sm"/>
          </a:ln>
        </p:spPr>
        <p:txBody>
          <a:bodyPr wrap="none"/>
          <a:lstStyle/>
          <a:p>
            <a:pPr fontAlgn="base">
              <a:spcBef>
                <a:spcPct val="0"/>
              </a:spcBef>
              <a:spcAft>
                <a:spcPct val="0"/>
              </a:spcAft>
              <a:defRPr/>
            </a:pPr>
            <a:endParaRPr lang="en-US" sz="2800" dirty="0">
              <a:effectLst>
                <a:outerShdw blurRad="38100" dist="38100" dir="2700000" algn="tl">
                  <a:srgbClr val="000000">
                    <a:alpha val="43137"/>
                  </a:srgbClr>
                </a:outerShdw>
              </a:effectLst>
            </a:endParaRPr>
          </a:p>
        </p:txBody>
      </p:sp>
      <p:sp>
        <p:nvSpPr>
          <p:cNvPr id="25603" name="Text Box 3"/>
          <p:cNvSpPr txBox="1">
            <a:spLocks noChangeArrowheads="1"/>
          </p:cNvSpPr>
          <p:nvPr/>
        </p:nvSpPr>
        <p:spPr bwMode="auto">
          <a:xfrm>
            <a:off x="7327903" y="717324"/>
            <a:ext cx="4417484" cy="4967514"/>
          </a:xfrm>
          <a:prstGeom prst="rect">
            <a:avLst/>
          </a:prstGeom>
          <a:noFill/>
          <a:ln w="9525">
            <a:noFill/>
            <a:miter lim="800000"/>
            <a:headEnd/>
            <a:tailEnd/>
          </a:ln>
        </p:spPr>
        <p:txBody>
          <a:bodyPr>
            <a:spAutoFit/>
          </a:bodyPr>
          <a:lstStyle/>
          <a:p>
            <a:pPr algn="ctr" rtl="1" fontAlgn="base">
              <a:lnSpc>
                <a:spcPct val="110000"/>
              </a:lnSpc>
              <a:spcBef>
                <a:spcPct val="50000"/>
              </a:spcBef>
              <a:spcAft>
                <a:spcPct val="0"/>
              </a:spcAft>
            </a:pPr>
            <a:r>
              <a:rPr lang="ar-EG" altLang="en-US" sz="4800" b="1" dirty="0">
                <a:latin typeface="Simplified Arabic"/>
                <a:ea typeface="Simplified Arabic"/>
                <a:cs typeface="Simplified Arabic"/>
              </a:rPr>
              <a:t>كلُّ حسدٍ وكلُّ تجربةٍ وكلُّ فعلِ الشيطانِ، ومؤامرةُ الناسِ الأشرارِ، وقيامُ الأعداءِ الخفيّين والظاهرين</a:t>
            </a:r>
            <a:endParaRPr lang="en-US" altLang="en-US" sz="4800" b="1" dirty="0">
              <a:latin typeface="Simplified Arabic"/>
              <a:ea typeface="Simplified Arabic"/>
              <a:cs typeface="Simplified Arabic"/>
            </a:endParaRPr>
          </a:p>
        </p:txBody>
      </p:sp>
      <p:sp>
        <p:nvSpPr>
          <p:cNvPr id="25604" name="Text Box 4"/>
          <p:cNvSpPr txBox="1">
            <a:spLocks noChangeArrowheads="1"/>
          </p:cNvSpPr>
          <p:nvPr/>
        </p:nvSpPr>
        <p:spPr bwMode="auto">
          <a:xfrm>
            <a:off x="332323" y="717324"/>
            <a:ext cx="6436783" cy="4967514"/>
          </a:xfrm>
          <a:prstGeom prst="rect">
            <a:avLst/>
          </a:prstGeom>
          <a:noFill/>
          <a:ln w="9525">
            <a:noFill/>
            <a:miter lim="800000"/>
            <a:headEnd/>
            <a:tailEnd/>
          </a:ln>
        </p:spPr>
        <p:txBody>
          <a:bodyPr>
            <a:spAutoFit/>
          </a:bodyPr>
          <a:lstStyle/>
          <a:p>
            <a:pPr algn="ctr" rtl="1" fontAlgn="base">
              <a:lnSpc>
                <a:spcPct val="110000"/>
              </a:lnSpc>
              <a:spcBef>
                <a:spcPct val="50000"/>
              </a:spcBef>
              <a:spcAft>
                <a:spcPct val="0"/>
              </a:spcAft>
            </a:pPr>
            <a:r>
              <a:rPr lang="ar-SA" altLang="en-US" sz="4800" b="1" dirty="0"/>
              <a:t>إفثونوس نيفين بي راسموس نيفين إن إرجيا نيفين إنتى ابساطاناس ابسوتشني إنتى هان رومي إف هوؤو نيم إيطونف إى إبشوي إنتى هان جاجي نى اتهيب نيم نى اثئو أونه إيفول</a:t>
            </a:r>
            <a:endParaRPr lang="en-US" altLang="en-US" sz="48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5506" name="Text Box 2"/>
          <p:cNvSpPr txBox="1">
            <a:spLocks noChangeArrowheads="1"/>
          </p:cNvSpPr>
          <p:nvPr/>
        </p:nvSpPr>
        <p:spPr bwMode="auto">
          <a:xfrm>
            <a:off x="7535333" y="2492376"/>
            <a:ext cx="4656667" cy="1631216"/>
          </a:xfrm>
          <a:prstGeom prst="rect">
            <a:avLst/>
          </a:prstGeom>
          <a:noFill/>
          <a:ln w="9525">
            <a:noFill/>
            <a:miter lim="800000"/>
            <a:headEnd/>
            <a:tailEnd/>
          </a:ln>
        </p:spPr>
        <p:txBody>
          <a:bodyPr>
            <a:spAutoFit/>
          </a:bodyPr>
          <a:lstStyle/>
          <a:p>
            <a:pPr algn="ctr" rtl="1">
              <a:spcBef>
                <a:spcPct val="50000"/>
              </a:spcBef>
            </a:pPr>
            <a:r>
              <a:rPr lang="ar-EG" sz="5000" b="1">
                <a:cs typeface="FreeHand" pitchFamily="2" charset="-78"/>
              </a:rPr>
              <a:t>يا أبانا الذى فى السموات </a:t>
            </a:r>
            <a:r>
              <a:rPr lang="en-US" sz="5000" b="1">
                <a:cs typeface="FreeHand" pitchFamily="2" charset="-78"/>
              </a:rPr>
              <a:t>…….</a:t>
            </a:r>
          </a:p>
        </p:txBody>
      </p:sp>
      <p:pic>
        <p:nvPicPr>
          <p:cNvPr id="68611" name="Picture 2" descr="jlooo.png"/>
          <p:cNvPicPr>
            <a:picLocks noChangeAspect="1"/>
          </p:cNvPicPr>
          <p:nvPr/>
        </p:nvPicPr>
        <p:blipFill>
          <a:blip r:embed="rId2" cstate="print"/>
          <a:srcRect/>
          <a:stretch>
            <a:fillRect/>
          </a:stretch>
        </p:blipFill>
        <p:spPr bwMode="auto">
          <a:xfrm>
            <a:off x="1" y="0"/>
            <a:ext cx="7505700" cy="68580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Text Box 2"/>
          <p:cNvSpPr txBox="1">
            <a:spLocks noChangeArrowheads="1"/>
          </p:cNvSpPr>
          <p:nvPr/>
        </p:nvSpPr>
        <p:spPr bwMode="auto">
          <a:xfrm>
            <a:off x="6197600" y="-5417"/>
            <a:ext cx="5994400" cy="7201972"/>
          </a:xfrm>
          <a:prstGeom prst="rect">
            <a:avLst/>
          </a:prstGeom>
          <a:noFill/>
          <a:ln w="9525">
            <a:noFill/>
            <a:miter lim="800000"/>
            <a:headEnd/>
            <a:tailEnd/>
          </a:ln>
          <a:effectLst/>
        </p:spPr>
        <p:txBody>
          <a:bodyPr wrap="square">
            <a:spAutoFit/>
          </a:bodyPr>
          <a:lstStyle/>
          <a:p>
            <a:pPr algn="ctr" rtl="1" eaLnBrk="1" hangingPunct="1">
              <a:spcBef>
                <a:spcPct val="50000"/>
              </a:spcBef>
              <a:defRPr/>
            </a:pPr>
            <a:r>
              <a:rPr lang="ar-SA" sz="4400" b="1" u="sng" dirty="0">
                <a:latin typeface="Arial" charset="0"/>
                <a:cs typeface="Arial" charset="0"/>
              </a:rPr>
              <a:t>أبانا الذى فى السموات</a:t>
            </a:r>
            <a:r>
              <a:rPr lang="ar-EG" sz="4400" b="1" u="sng" dirty="0">
                <a:latin typeface="Arial" charset="0"/>
                <a:cs typeface="Arial" charset="0"/>
              </a:rPr>
              <a:t>                           </a:t>
            </a:r>
            <a:r>
              <a:rPr lang="ar-SA" sz="4200" b="1" dirty="0">
                <a:latin typeface="Arial" charset="0"/>
                <a:cs typeface="Arial" charset="0"/>
              </a:rPr>
              <a:t>أبانا الذى فى السموات</a:t>
            </a:r>
            <a:r>
              <a:rPr lang="ar-EG" sz="4200" b="1" dirty="0">
                <a:latin typeface="Arial" charset="0"/>
                <a:cs typeface="Arial" charset="0"/>
              </a:rPr>
              <a:t>، ليتقدس أسمك، ليأت ملكوتك، لتكن مشيئتك، كما فى السماء كذلك على الأرض،</a:t>
            </a:r>
            <a:r>
              <a:rPr lang="en-US" sz="4200" b="1" dirty="0">
                <a:latin typeface="Arial" charset="0"/>
                <a:cs typeface="Arial" charset="0"/>
              </a:rPr>
              <a:t> </a:t>
            </a:r>
            <a:r>
              <a:rPr lang="ar-EG" sz="4200" b="1" dirty="0">
                <a:latin typeface="Arial" charset="0"/>
                <a:cs typeface="Arial" charset="0"/>
              </a:rPr>
              <a:t>خبزنا كفافنا اعطنا اليوم، وأغفر لنا ذنوبنا كما نغفر نحن أيضاً للمذنبين إلينا ولا تدخلنا فى تجربة لكن نجنا من الشرير بالمسيح يسوع ربنا، لأن لك الملك والقوة والمجد إلى الأبد أمين. </a:t>
            </a:r>
          </a:p>
          <a:p>
            <a:pPr algn="r" rtl="1" eaLnBrk="1" hangingPunct="1">
              <a:defRPr/>
            </a:pPr>
            <a:endParaRPr lang="en-US" sz="4000" b="1" dirty="0">
              <a:latin typeface="Arial" charset="0"/>
              <a:cs typeface="Arial" charset="0"/>
            </a:endParaRPr>
          </a:p>
        </p:txBody>
      </p:sp>
      <p:pic>
        <p:nvPicPr>
          <p:cNvPr id="6147" name="Picture 3" descr="Picture1"/>
          <p:cNvPicPr>
            <a:picLocks noChangeAspect="1" noChangeArrowheads="1"/>
          </p:cNvPicPr>
          <p:nvPr/>
        </p:nvPicPr>
        <p:blipFill>
          <a:blip r:embed="rId3" cstate="print"/>
          <a:srcRect/>
          <a:stretch>
            <a:fillRect/>
          </a:stretch>
        </p:blipFill>
        <p:spPr bwMode="auto">
          <a:xfrm>
            <a:off x="0" y="0"/>
            <a:ext cx="6197600" cy="70104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60724" y="587832"/>
            <a:ext cx="6431281" cy="5632311"/>
          </a:xfrm>
          <a:prstGeom prst="rect">
            <a:avLst/>
          </a:prstGeom>
          <a:noFill/>
        </p:spPr>
        <p:txBody>
          <a:bodyPr wrap="square">
            <a:spAutoFit/>
          </a:bodyPr>
          <a:lstStyle/>
          <a:p>
            <a:pPr algn="ctr" rtl="1">
              <a:defRPr/>
            </a:pPr>
            <a:r>
              <a:rPr lang="ar-EG" sz="6000" b="1" dirty="0">
                <a:ln w="0"/>
                <a:solidFill>
                  <a:srgbClr val="C00000"/>
                </a:solidFill>
                <a:latin typeface="Yousef  bkw Circle mhairy" panose="02000000000000000000" pitchFamily="2" charset="-78"/>
                <a:cs typeface="Yousef  bkw Circle mhairy" panose="02000000000000000000" pitchFamily="2" charset="-78"/>
              </a:rPr>
              <a:t>الكاهن:</a:t>
            </a:r>
            <a:r>
              <a:rPr lang="ar-EG" sz="6000" b="1" dirty="0">
                <a:ln w="0"/>
                <a:solidFill>
                  <a:srgbClr val="C00000"/>
                </a:solidFill>
                <a:cs typeface="+mj-cs"/>
              </a:rPr>
              <a:t> </a:t>
            </a:r>
            <a:r>
              <a:rPr lang="ar-EG" sz="6000" b="1" dirty="0">
                <a:ln w="0"/>
                <a:cs typeface="+mj-cs"/>
              </a:rPr>
              <a:t>فليبارككُم الثالوث القدوس، الآب والابن والروح القدس، امضُوا بسلام، وسلام الرَّبّ يكون مع جميعكم. </a:t>
            </a:r>
          </a:p>
          <a:p>
            <a:pPr algn="ctr" rtl="1">
              <a:defRPr/>
            </a:pPr>
            <a:r>
              <a:rPr lang="ar-EG" sz="6000" b="1" dirty="0">
                <a:ln w="0"/>
                <a:solidFill>
                  <a:srgbClr val="C00000"/>
                </a:solidFill>
                <a:latin typeface="Yousef  bkw Circle mhairy" panose="02000000000000000000" pitchFamily="2" charset="-78"/>
                <a:cs typeface="Yousef  bkw Circle mhairy" panose="02000000000000000000" pitchFamily="2" charset="-78"/>
              </a:rPr>
              <a:t>الشَّعب:</a:t>
            </a:r>
            <a:r>
              <a:rPr lang="ar-EG" sz="6000" b="1" dirty="0">
                <a:ln w="0"/>
                <a:solidFill>
                  <a:srgbClr val="C00000"/>
                </a:solidFill>
                <a:cs typeface="+mj-cs"/>
              </a:rPr>
              <a:t> </a:t>
            </a:r>
            <a:r>
              <a:rPr lang="ar-EG" sz="6000" b="1" dirty="0">
                <a:ln w="0"/>
                <a:cs typeface="+mj-cs"/>
              </a:rPr>
              <a:t>ومع روحك أيضًا.  </a:t>
            </a:r>
            <a:endParaRPr lang="en-US" sz="6000" b="1" dirty="0">
              <a:ln w="0"/>
              <a:cs typeface="+mj-cs"/>
            </a:endParaRPr>
          </a:p>
        </p:txBody>
      </p:sp>
      <p:pic>
        <p:nvPicPr>
          <p:cNvPr id="3" name="Picture 2" descr="1482443279_jesus-christus.jpg"/>
          <p:cNvPicPr>
            <a:picLocks noChangeAspect="1"/>
          </p:cNvPicPr>
          <p:nvPr/>
        </p:nvPicPr>
        <p:blipFill>
          <a:blip r:embed="rId2" cstate="print"/>
          <a:stretch>
            <a:fillRect/>
          </a:stretch>
        </p:blipFill>
        <p:spPr>
          <a:xfrm>
            <a:off x="0" y="0"/>
            <a:ext cx="5760720" cy="6858000"/>
          </a:xfrm>
          <a:prstGeom prst="rect">
            <a:avLst/>
          </a:prstGeom>
        </p:spPr>
      </p:pic>
    </p:spTree>
    <p:extLst>
      <p:ext uri="{BB962C8B-B14F-4D97-AF65-F5344CB8AC3E}">
        <p14:creationId xmlns:p14="http://schemas.microsoft.com/office/powerpoint/2010/main" val="75563115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 Box 7"/>
          <p:cNvSpPr txBox="1">
            <a:spLocks noChangeArrowheads="1"/>
          </p:cNvSpPr>
          <p:nvPr/>
        </p:nvSpPr>
        <p:spPr bwMode="auto">
          <a:xfrm>
            <a:off x="237068" y="2251075"/>
            <a:ext cx="11523133" cy="634020"/>
          </a:xfrm>
          <a:prstGeom prst="rect">
            <a:avLst/>
          </a:prstGeom>
          <a:noFill/>
          <a:ln w="9525">
            <a:noFill/>
            <a:miter lim="800000"/>
            <a:headEnd/>
            <a:tailEnd/>
          </a:ln>
        </p:spPr>
        <p:txBody>
          <a:bodyPr>
            <a:spAutoFit/>
          </a:bodyPr>
          <a:lstStyle/>
          <a:p>
            <a:pPr marL="457200" indent="-457200" algn="ctr" rtl="1" fontAlgn="base">
              <a:lnSpc>
                <a:spcPct val="80000"/>
              </a:lnSpc>
              <a:spcBef>
                <a:spcPct val="50000"/>
              </a:spcBef>
              <a:spcAft>
                <a:spcPct val="0"/>
              </a:spcAft>
            </a:pPr>
            <a:r>
              <a:rPr lang="ar-SA" altLang="en-US" sz="4400" b="1" dirty="0">
                <a:latin typeface="Simplified Arabic"/>
                <a:ea typeface="Simplified Arabic"/>
                <a:cs typeface="Simplified Arabic"/>
              </a:rPr>
              <a:t>وعن سائر</a:t>
            </a:r>
            <a:r>
              <a:rPr lang="ar-EG" altLang="en-US" sz="4400" b="1" dirty="0">
                <a:latin typeface="Simplified Arabic"/>
                <a:ea typeface="Simplified Arabic"/>
                <a:cs typeface="Simplified Arabic"/>
              </a:rPr>
              <a:t>ِ</a:t>
            </a:r>
            <a:r>
              <a:rPr lang="ar-SA" altLang="en-US" sz="4400" b="1" dirty="0">
                <a:latin typeface="Simplified Arabic"/>
                <a:ea typeface="Simplified Arabic"/>
                <a:cs typeface="Simplified Arabic"/>
              </a:rPr>
              <a:t> شعب</a:t>
            </a:r>
            <a:r>
              <a:rPr lang="ar-EG" altLang="en-US" sz="4400" b="1" dirty="0">
                <a:latin typeface="Simplified Arabic"/>
                <a:ea typeface="Simplified Arabic"/>
                <a:cs typeface="Simplified Arabic"/>
              </a:rPr>
              <a:t>ِ</a:t>
            </a:r>
            <a:r>
              <a:rPr lang="ar-SA" altLang="en-US" sz="4400" b="1" dirty="0">
                <a:latin typeface="Simplified Arabic"/>
                <a:ea typeface="Simplified Arabic"/>
                <a:cs typeface="Simplified Arabic"/>
              </a:rPr>
              <a:t>ك</a:t>
            </a:r>
            <a:r>
              <a:rPr lang="ar-SA" altLang="en-US" sz="4400" b="1" dirty="0"/>
              <a:t>		 نيم إيفول هابيك لاؤس تيرف</a:t>
            </a:r>
          </a:p>
        </p:txBody>
      </p:sp>
      <p:sp>
        <p:nvSpPr>
          <p:cNvPr id="27652" name="Line 8"/>
          <p:cNvSpPr>
            <a:spLocks noChangeShapeType="1"/>
          </p:cNvSpPr>
          <p:nvPr/>
        </p:nvSpPr>
        <p:spPr bwMode="auto">
          <a:xfrm>
            <a:off x="7247467" y="888278"/>
            <a:ext cx="0" cy="1908901"/>
          </a:xfrm>
          <a:prstGeom prst="line">
            <a:avLst/>
          </a:prstGeom>
          <a:noFill/>
          <a:ln w="38100">
            <a:solidFill>
              <a:srgbClr val="CCFFFF"/>
            </a:solidFill>
            <a:round/>
            <a:headEnd type="none" w="sm" len="sm"/>
            <a:tailEnd type="none" w="sm" len="sm"/>
          </a:ln>
        </p:spPr>
        <p:txBody>
          <a:bodyPr wrap="none"/>
          <a:lstStyle/>
          <a:p>
            <a:pPr algn="ctr" fontAlgn="base">
              <a:spcBef>
                <a:spcPct val="0"/>
              </a:spcBef>
              <a:spcAft>
                <a:spcPct val="0"/>
              </a:spcAft>
              <a:defRPr/>
            </a:pPr>
            <a:endParaRPr lang="en-US" sz="4400" dirty="0">
              <a:effectLst>
                <a:outerShdw blurRad="38100" dist="38100" dir="2700000" algn="tl">
                  <a:srgbClr val="000000">
                    <a:alpha val="43137"/>
                  </a:srgbClr>
                </a:outerShdw>
              </a:effectLst>
            </a:endParaRPr>
          </a:p>
        </p:txBody>
      </p:sp>
      <p:sp>
        <p:nvSpPr>
          <p:cNvPr id="26629" name="Text Box 9"/>
          <p:cNvSpPr txBox="1">
            <a:spLocks noChangeArrowheads="1"/>
          </p:cNvSpPr>
          <p:nvPr/>
        </p:nvSpPr>
        <p:spPr bwMode="auto">
          <a:xfrm>
            <a:off x="7537452" y="3987802"/>
            <a:ext cx="4222749" cy="1446550"/>
          </a:xfrm>
          <a:prstGeom prst="rect">
            <a:avLst/>
          </a:prstGeom>
          <a:noFill/>
          <a:ln w="9525">
            <a:noFill/>
            <a:miter lim="800000"/>
            <a:headEnd/>
            <a:tailEnd/>
          </a:ln>
        </p:spPr>
        <p:txBody>
          <a:bodyPr>
            <a:spAutoFit/>
          </a:bodyPr>
          <a:lstStyle/>
          <a:p>
            <a:pPr marL="457200" indent="-457200" algn="ctr" rtl="1" fontAlgn="base">
              <a:spcBef>
                <a:spcPct val="50000"/>
              </a:spcBef>
              <a:spcAft>
                <a:spcPct val="0"/>
              </a:spcAft>
            </a:pPr>
            <a:r>
              <a:rPr lang="ar-SA" altLang="en-US" sz="4400" b="1" dirty="0"/>
              <a:t>  </a:t>
            </a:r>
            <a:r>
              <a:rPr lang="ar-SA" altLang="en-US" sz="4400" b="1" dirty="0">
                <a:latin typeface="Simplified Arabic"/>
                <a:ea typeface="Simplified Arabic"/>
                <a:cs typeface="Simplified Arabic"/>
              </a:rPr>
              <a:t> وعن موضع</a:t>
            </a:r>
            <a:r>
              <a:rPr lang="ar-EG" altLang="en-US" sz="4400" b="1" dirty="0">
                <a:latin typeface="Simplified Arabic"/>
                <a:ea typeface="Simplified Arabic"/>
                <a:cs typeface="Simplified Arabic"/>
              </a:rPr>
              <a:t>ِ</a:t>
            </a:r>
            <a:r>
              <a:rPr lang="ar-SA" altLang="en-US" sz="4400" b="1" dirty="0">
                <a:latin typeface="Simplified Arabic"/>
                <a:ea typeface="Simplified Arabic"/>
                <a:cs typeface="Simplified Arabic"/>
              </a:rPr>
              <a:t>ك المقد</a:t>
            </a:r>
            <a:r>
              <a:rPr lang="ar-EG" altLang="en-US" sz="4400" b="1" dirty="0">
                <a:latin typeface="Simplified Arabic"/>
                <a:ea typeface="Simplified Arabic"/>
                <a:cs typeface="Simplified Arabic"/>
              </a:rPr>
              <a:t>ّ</a:t>
            </a:r>
            <a:r>
              <a:rPr lang="ar-SA" altLang="en-US" sz="4400" b="1" dirty="0">
                <a:latin typeface="Simplified Arabic"/>
                <a:ea typeface="Simplified Arabic"/>
                <a:cs typeface="Simplified Arabic"/>
              </a:rPr>
              <a:t>س</a:t>
            </a:r>
            <a:r>
              <a:rPr lang="ar-EG" altLang="en-US" sz="4400" b="1" dirty="0">
                <a:latin typeface="Simplified Arabic"/>
                <a:ea typeface="Simplified Arabic"/>
                <a:cs typeface="Simplified Arabic"/>
              </a:rPr>
              <a:t>ِ</a:t>
            </a:r>
            <a:r>
              <a:rPr lang="ar-SA" altLang="en-US" sz="4400" b="1" dirty="0">
                <a:latin typeface="Simplified Arabic"/>
                <a:ea typeface="Simplified Arabic"/>
                <a:cs typeface="Simplified Arabic"/>
              </a:rPr>
              <a:t> هذا</a:t>
            </a:r>
          </a:p>
        </p:txBody>
      </p:sp>
      <p:sp>
        <p:nvSpPr>
          <p:cNvPr id="27654" name="Line 10"/>
          <p:cNvSpPr>
            <a:spLocks noChangeShapeType="1"/>
          </p:cNvSpPr>
          <p:nvPr/>
        </p:nvSpPr>
        <p:spPr bwMode="auto">
          <a:xfrm>
            <a:off x="7247468" y="4219584"/>
            <a:ext cx="2117" cy="1800225"/>
          </a:xfrm>
          <a:prstGeom prst="line">
            <a:avLst/>
          </a:prstGeom>
          <a:noFill/>
          <a:ln w="38100">
            <a:solidFill>
              <a:srgbClr val="CCFFFF"/>
            </a:solidFill>
            <a:round/>
            <a:headEnd type="none" w="sm" len="sm"/>
            <a:tailEnd type="none" w="sm" len="sm"/>
          </a:ln>
        </p:spPr>
        <p:txBody>
          <a:bodyPr wrap="none"/>
          <a:lstStyle/>
          <a:p>
            <a:pPr algn="ctr" fontAlgn="base">
              <a:spcBef>
                <a:spcPct val="0"/>
              </a:spcBef>
              <a:spcAft>
                <a:spcPct val="0"/>
              </a:spcAft>
              <a:defRPr/>
            </a:pPr>
            <a:endParaRPr lang="en-US" sz="4400" dirty="0">
              <a:effectLst>
                <a:outerShdw blurRad="38100" dist="38100" dir="2700000" algn="tl">
                  <a:srgbClr val="000000">
                    <a:alpha val="43137"/>
                  </a:srgbClr>
                </a:outerShdw>
              </a:effectLst>
            </a:endParaRPr>
          </a:p>
        </p:txBody>
      </p:sp>
      <p:sp>
        <p:nvSpPr>
          <p:cNvPr id="26631" name="Text Box 11"/>
          <p:cNvSpPr txBox="1">
            <a:spLocks noChangeArrowheads="1"/>
          </p:cNvSpPr>
          <p:nvPr/>
        </p:nvSpPr>
        <p:spPr bwMode="auto">
          <a:xfrm>
            <a:off x="624423" y="3990977"/>
            <a:ext cx="6623049" cy="1446550"/>
          </a:xfrm>
          <a:prstGeom prst="rect">
            <a:avLst/>
          </a:prstGeom>
          <a:noFill/>
          <a:ln w="9525">
            <a:noFill/>
            <a:miter lim="800000"/>
            <a:headEnd/>
            <a:tailEnd/>
          </a:ln>
        </p:spPr>
        <p:txBody>
          <a:bodyPr>
            <a:spAutoFit/>
          </a:bodyPr>
          <a:lstStyle/>
          <a:p>
            <a:pPr marL="457200" indent="-457200" algn="ctr" rtl="1" fontAlgn="base">
              <a:spcBef>
                <a:spcPct val="50000"/>
              </a:spcBef>
              <a:spcAft>
                <a:spcPct val="0"/>
              </a:spcAft>
            </a:pPr>
            <a:r>
              <a:rPr lang="ar-SA" altLang="en-US" sz="4400" b="1" dirty="0"/>
              <a:t>   نيم إيفول ها باي ما إثؤواف إنتاك فاي .</a:t>
            </a:r>
          </a:p>
        </p:txBody>
      </p:sp>
      <p:sp>
        <p:nvSpPr>
          <p:cNvPr id="26632" name="Text Box 12"/>
          <p:cNvSpPr txBox="1">
            <a:spLocks noChangeArrowheads="1"/>
          </p:cNvSpPr>
          <p:nvPr/>
        </p:nvSpPr>
        <p:spPr bwMode="auto">
          <a:xfrm>
            <a:off x="4531785" y="3095634"/>
            <a:ext cx="5088467" cy="769441"/>
          </a:xfrm>
          <a:prstGeom prst="rect">
            <a:avLst/>
          </a:prstGeom>
          <a:noFill/>
          <a:ln w="9525">
            <a:noFill/>
            <a:miter lim="800000"/>
            <a:headEnd/>
            <a:tailEnd/>
          </a:ln>
        </p:spPr>
        <p:txBody>
          <a:bodyPr>
            <a:spAutoFit/>
          </a:bodyPr>
          <a:lstStyle/>
          <a:p>
            <a:pPr algn="ctr" rtl="1" fontAlgn="base">
              <a:spcBef>
                <a:spcPct val="50000"/>
              </a:spcBef>
              <a:spcAft>
                <a:spcPct val="0"/>
              </a:spcAft>
            </a:pPr>
            <a:r>
              <a:rPr lang="ar-SA" altLang="en-US" sz="4400" b="1" dirty="0">
                <a:solidFill>
                  <a:srgbClr val="C00000"/>
                </a:solidFill>
              </a:rPr>
              <a:t>ثم</a:t>
            </a:r>
            <a:r>
              <a:rPr lang="ar-EG" altLang="en-US" sz="4400" b="1" dirty="0">
                <a:solidFill>
                  <a:srgbClr val="C00000"/>
                </a:solidFill>
              </a:rPr>
              <a:t>ّ</a:t>
            </a:r>
            <a:r>
              <a:rPr lang="ar-SA" altLang="en-US" sz="4400" b="1" dirty="0">
                <a:solidFill>
                  <a:srgbClr val="C00000"/>
                </a:solidFill>
              </a:rPr>
              <a:t> يكمل قائلاً</a:t>
            </a:r>
            <a:endParaRPr lang="en-US" altLang="en-US" sz="4400" b="1" dirty="0">
              <a:solidFill>
                <a:srgbClr val="C00000"/>
              </a:solidFill>
            </a:endParaRPr>
          </a:p>
        </p:txBody>
      </p:sp>
      <p:sp>
        <p:nvSpPr>
          <p:cNvPr id="26633" name="Text Box 6"/>
          <p:cNvSpPr txBox="1">
            <a:spLocks noChangeArrowheads="1"/>
          </p:cNvSpPr>
          <p:nvPr/>
        </p:nvSpPr>
        <p:spPr bwMode="auto">
          <a:xfrm>
            <a:off x="624421" y="888274"/>
            <a:ext cx="11567579" cy="634020"/>
          </a:xfrm>
          <a:prstGeom prst="rect">
            <a:avLst/>
          </a:prstGeom>
          <a:noFill/>
          <a:ln w="9525">
            <a:noFill/>
            <a:miter lim="800000"/>
            <a:headEnd/>
            <a:tailEnd/>
          </a:ln>
        </p:spPr>
        <p:txBody>
          <a:bodyPr wrap="square">
            <a:spAutoFit/>
          </a:bodyPr>
          <a:lstStyle/>
          <a:p>
            <a:pPr marL="457200" indent="-457200" algn="ctr" fontAlgn="base">
              <a:lnSpc>
                <a:spcPct val="80000"/>
              </a:lnSpc>
              <a:spcBef>
                <a:spcPct val="50000"/>
              </a:spcBef>
              <a:spcAft>
                <a:spcPct val="0"/>
              </a:spcAft>
            </a:pPr>
            <a:r>
              <a:rPr lang="ar-SA" altLang="en-US" sz="4400" b="1" dirty="0">
                <a:latin typeface="Simplified Arabic"/>
                <a:ea typeface="Simplified Arabic"/>
                <a:cs typeface="Simplified Arabic"/>
              </a:rPr>
              <a:t>انزع</a:t>
            </a:r>
            <a:r>
              <a:rPr lang="ar-EG" altLang="en-US" sz="4400" b="1" dirty="0">
                <a:latin typeface="Simplified Arabic"/>
                <a:ea typeface="Simplified Arabic"/>
                <a:cs typeface="Simplified Arabic"/>
              </a:rPr>
              <a:t>ْ</a:t>
            </a:r>
            <a:r>
              <a:rPr lang="ar-SA" altLang="en-US" sz="4400" b="1" dirty="0">
                <a:latin typeface="Simplified Arabic"/>
                <a:ea typeface="Simplified Arabic"/>
                <a:cs typeface="Simplified Arabic"/>
              </a:rPr>
              <a:t>ها عن</a:t>
            </a:r>
            <a:r>
              <a:rPr lang="ar-EG" altLang="en-US" sz="4400" b="1" dirty="0">
                <a:latin typeface="Simplified Arabic"/>
                <a:ea typeface="Simplified Arabic"/>
                <a:cs typeface="Simplified Arabic"/>
              </a:rPr>
              <a:t>ّ</a:t>
            </a:r>
            <a:r>
              <a:rPr lang="ar-SA" altLang="en-US" sz="4400" b="1" dirty="0">
                <a:latin typeface="Simplified Arabic"/>
                <a:ea typeface="Simplified Arabic"/>
                <a:cs typeface="Simplified Arabic"/>
              </a:rPr>
              <a:t>ا</a:t>
            </a:r>
            <a:r>
              <a:rPr lang="ar-EG" altLang="en-US" sz="4400" b="1" dirty="0">
                <a:latin typeface="Simplified Arabic"/>
                <a:ea typeface="Simplified Arabic"/>
                <a:cs typeface="Simplified Arabic"/>
              </a:rPr>
              <a:t>،</a:t>
            </a:r>
            <a:r>
              <a:rPr lang="ar-SA" altLang="en-US" sz="4400" b="1" dirty="0">
                <a:latin typeface="Simplified Arabic"/>
                <a:ea typeface="Simplified Arabic"/>
                <a:cs typeface="Simplified Arabic"/>
              </a:rPr>
              <a:t> </a:t>
            </a:r>
            <a:r>
              <a:rPr lang="ar-SA" altLang="en-US" sz="4400" b="1" dirty="0"/>
              <a:t>                آليتو إيفول هارون</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6242049" y="277003"/>
            <a:ext cx="5947835" cy="6186309"/>
          </a:xfrm>
          <a:prstGeom prst="rect">
            <a:avLst/>
          </a:prstGeom>
          <a:noFill/>
          <a:ln w="9525">
            <a:noFill/>
            <a:miter lim="800000"/>
            <a:headEnd/>
            <a:tailEnd/>
          </a:ln>
        </p:spPr>
        <p:txBody>
          <a:bodyPr wrap="square">
            <a:spAutoFit/>
          </a:bodyPr>
          <a:lstStyle/>
          <a:p>
            <a:pPr algn="ctr" rtl="1" fontAlgn="base">
              <a:spcBef>
                <a:spcPct val="0"/>
              </a:spcBef>
              <a:spcAft>
                <a:spcPct val="0"/>
              </a:spcAft>
            </a:pPr>
            <a:r>
              <a:rPr lang="ar-SA" sz="4400" b="1" dirty="0"/>
              <a:t>أَمَّا الصَّالِحَاتُ والنَّافِعَاتُ</a:t>
            </a:r>
            <a:r>
              <a:rPr lang="ar-EG" sz="4400" b="1" dirty="0"/>
              <a:t> </a:t>
            </a:r>
            <a:r>
              <a:rPr lang="ar-SA" sz="4400" b="1" dirty="0"/>
              <a:t>فارْزقنَا إِيَّاهَا لِأَنَّكَ</a:t>
            </a:r>
            <a:r>
              <a:rPr lang="ar-EG" sz="4400" b="1" dirty="0"/>
              <a:t> </a:t>
            </a:r>
            <a:r>
              <a:rPr lang="ar-SA" sz="4400" b="1" dirty="0"/>
              <a:t>أَنْتَ الَّذِي أَعْطِيَتِنَا السُّلْطَانَ أَنَّ نَدُوسَ الْحَيَّاتِ والْعَقَارِبَ وعَلِى كُلِّ قُوةِ الْعَدُوّ</a:t>
            </a:r>
            <a:r>
              <a:rPr lang="en-US" sz="4400" b="1" dirty="0"/>
              <a:t>. </a:t>
            </a:r>
            <a:r>
              <a:rPr lang="ar-SA" sz="4400" b="1" dirty="0"/>
              <a:t>ولَا تُدَخلْنَا فِي تَجْرِبَةٍ لَكِنْ نَجِّنَا مِنَ الشِّرِّيرِ بِالنّعمَةِ</a:t>
            </a:r>
            <a:br>
              <a:rPr lang="en-US" sz="4400" b="1" dirty="0"/>
            </a:br>
            <a:r>
              <a:rPr lang="ar-SA" sz="4400" b="1" dirty="0"/>
              <a:t>والرَّأْفَاتِ ومَحَبَّةِ الْبَشَرِ</a:t>
            </a:r>
            <a:endParaRPr lang="ar-EG" altLang="en-US" sz="4400" b="1" dirty="0"/>
          </a:p>
        </p:txBody>
      </p:sp>
      <p:sp>
        <p:nvSpPr>
          <p:cNvPr id="28675" name="Line 3"/>
          <p:cNvSpPr>
            <a:spLocks noChangeShapeType="1"/>
          </p:cNvSpPr>
          <p:nvPr/>
        </p:nvSpPr>
        <p:spPr bwMode="auto">
          <a:xfrm>
            <a:off x="6242051" y="287383"/>
            <a:ext cx="2116" cy="6206702"/>
          </a:xfrm>
          <a:prstGeom prst="line">
            <a:avLst/>
          </a:prstGeom>
          <a:noFill/>
          <a:ln w="38100">
            <a:solidFill>
              <a:srgbClr val="CCFFFF"/>
            </a:solidFill>
            <a:round/>
            <a:headEnd type="none" w="sm" len="sm"/>
            <a:tailEnd type="none" w="sm" len="sm"/>
          </a:ln>
        </p:spPr>
        <p:txBody>
          <a:bodyPr wrap="none"/>
          <a:lstStyle/>
          <a:p>
            <a:pPr fontAlgn="base">
              <a:spcBef>
                <a:spcPct val="0"/>
              </a:spcBef>
              <a:spcAft>
                <a:spcPct val="0"/>
              </a:spcAft>
              <a:defRPr/>
            </a:pPr>
            <a:endParaRPr lang="en-US" sz="2800" dirty="0">
              <a:solidFill>
                <a:srgbClr val="000000"/>
              </a:solidFill>
              <a:effectLst>
                <a:outerShdw blurRad="38100" dist="38100" dir="2700000" algn="tl">
                  <a:srgbClr val="000000">
                    <a:alpha val="43137"/>
                  </a:srgbClr>
                </a:outerShdw>
              </a:effectLst>
            </a:endParaRPr>
          </a:p>
        </p:txBody>
      </p:sp>
      <p:sp>
        <p:nvSpPr>
          <p:cNvPr id="27652" name="Text Box 4"/>
          <p:cNvSpPr txBox="1">
            <a:spLocks noChangeArrowheads="1"/>
          </p:cNvSpPr>
          <p:nvPr/>
        </p:nvSpPr>
        <p:spPr bwMode="auto">
          <a:xfrm>
            <a:off x="4" y="0"/>
            <a:ext cx="6242049" cy="6863417"/>
          </a:xfrm>
          <a:prstGeom prst="rect">
            <a:avLst/>
          </a:prstGeom>
          <a:noFill/>
          <a:ln w="9525">
            <a:noFill/>
            <a:miter lim="800000"/>
            <a:headEnd/>
            <a:tailEnd/>
          </a:ln>
        </p:spPr>
        <p:txBody>
          <a:bodyPr>
            <a:spAutoFit/>
          </a:bodyPr>
          <a:lstStyle/>
          <a:p>
            <a:pPr algn="ctr" rtl="1" fontAlgn="base">
              <a:spcBef>
                <a:spcPct val="50000"/>
              </a:spcBef>
              <a:spcAft>
                <a:spcPct val="0"/>
              </a:spcAft>
            </a:pPr>
            <a:r>
              <a:rPr lang="ar-SA" sz="4300" b="1" dirty="0"/>
              <a:t>ني ذي إثنانيف نيم ني إتئر نوفرى ساهنى إموؤو نان جي إثنوك بي إتاكثى إم بى إير شيشى نان </a:t>
            </a:r>
            <a:br>
              <a:rPr lang="ar-SA" sz="4300" b="1" dirty="0"/>
            </a:br>
            <a:r>
              <a:rPr lang="ar-SA" sz="4300" b="1" dirty="0"/>
              <a:t>إيهومى إيجين ني هوف نيم ني إتشيلى نيم إيجين تى جوم تيرس إنتى بى جاجى. أووه إمبير إنتين إيخون إى بي راسموس أللا ناهمين إيفول هابي بيت هوؤو خين بي إهموت نيم ني ميت شنهيت نيم تى ميت ماي رومى  </a:t>
            </a:r>
            <a:endParaRPr lang="ar-SA" altLang="en-US" sz="43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6242049" y="277002"/>
            <a:ext cx="5947835" cy="6001643"/>
          </a:xfrm>
          <a:prstGeom prst="rect">
            <a:avLst/>
          </a:prstGeom>
          <a:noFill/>
          <a:ln w="9525">
            <a:noFill/>
            <a:miter lim="800000"/>
            <a:headEnd/>
            <a:tailEnd/>
          </a:ln>
        </p:spPr>
        <p:txBody>
          <a:bodyPr wrap="square">
            <a:spAutoFit/>
          </a:bodyPr>
          <a:lstStyle/>
          <a:p>
            <a:pPr algn="ctr" rtl="1" fontAlgn="base">
              <a:spcBef>
                <a:spcPct val="0"/>
              </a:spcBef>
              <a:spcAft>
                <a:spcPct val="0"/>
              </a:spcAft>
            </a:pPr>
            <a:r>
              <a:rPr lang="ar-SA" sz="4800" b="1" dirty="0"/>
              <a:t>الْلَواتِي لابْنِك الْوحِيدِ الْجِنْسِ</a:t>
            </a:r>
            <a:br>
              <a:rPr lang="en-US" sz="4800" b="1" dirty="0"/>
            </a:br>
            <a:r>
              <a:rPr lang="ar-SA" sz="4800" b="1" dirty="0"/>
              <a:t>رَبِّنَا وإلَهِنَا ومُخْلِّصِنَا يَسُوعَ المسِيحِ هَذَا الَّذِي مِنْ</a:t>
            </a:r>
            <a:br>
              <a:rPr lang="en-US" sz="4800" b="1" dirty="0"/>
            </a:br>
            <a:r>
              <a:rPr lang="ar-SA" sz="4800" b="1" dirty="0"/>
              <a:t>قِبَلِهِ المجْدُ والْكَرَامَةُ والْعِزَّةُ والسُّجُودُ تَلِيق بِكَ مَعَهُ ومَعَ الرّوحِ الْقدسَ المحيي المساوي لِكَ الْآنَ وكُلَّ</a:t>
            </a:r>
            <a:br>
              <a:rPr lang="en-US" sz="4800" b="1" dirty="0"/>
            </a:br>
            <a:r>
              <a:rPr lang="ar-SA" sz="4800" b="1" dirty="0"/>
              <a:t>أوان وإِلَى دَهْرِ الدُّهُورِ آمِينْ</a:t>
            </a:r>
            <a:r>
              <a:rPr lang="en-US" sz="4800" b="1" dirty="0"/>
              <a:t>.</a:t>
            </a:r>
            <a:endParaRPr lang="ar-EG" altLang="en-US" sz="4800" b="1" dirty="0"/>
          </a:p>
        </p:txBody>
      </p:sp>
      <p:sp>
        <p:nvSpPr>
          <p:cNvPr id="28675" name="Line 3"/>
          <p:cNvSpPr>
            <a:spLocks noChangeShapeType="1"/>
          </p:cNvSpPr>
          <p:nvPr/>
        </p:nvSpPr>
        <p:spPr bwMode="auto">
          <a:xfrm>
            <a:off x="6242051" y="287383"/>
            <a:ext cx="2116" cy="6206702"/>
          </a:xfrm>
          <a:prstGeom prst="line">
            <a:avLst/>
          </a:prstGeom>
          <a:noFill/>
          <a:ln w="38100">
            <a:solidFill>
              <a:srgbClr val="CCFFFF"/>
            </a:solidFill>
            <a:round/>
            <a:headEnd type="none" w="sm" len="sm"/>
            <a:tailEnd type="none" w="sm" len="sm"/>
          </a:ln>
        </p:spPr>
        <p:txBody>
          <a:bodyPr wrap="none"/>
          <a:lstStyle/>
          <a:p>
            <a:pPr fontAlgn="base">
              <a:spcBef>
                <a:spcPct val="0"/>
              </a:spcBef>
              <a:spcAft>
                <a:spcPct val="0"/>
              </a:spcAft>
              <a:defRPr/>
            </a:pPr>
            <a:endParaRPr lang="en-US" sz="2800" dirty="0">
              <a:solidFill>
                <a:srgbClr val="000000"/>
              </a:solidFill>
              <a:effectLst>
                <a:outerShdw blurRad="38100" dist="38100" dir="2700000" algn="tl">
                  <a:srgbClr val="000000">
                    <a:alpha val="43137"/>
                  </a:srgbClr>
                </a:outerShdw>
              </a:effectLst>
            </a:endParaRPr>
          </a:p>
        </p:txBody>
      </p:sp>
      <p:sp>
        <p:nvSpPr>
          <p:cNvPr id="27652" name="Text Box 4"/>
          <p:cNvSpPr txBox="1">
            <a:spLocks noChangeArrowheads="1"/>
          </p:cNvSpPr>
          <p:nvPr/>
        </p:nvSpPr>
        <p:spPr bwMode="auto">
          <a:xfrm>
            <a:off x="4" y="6"/>
            <a:ext cx="6242049" cy="6555641"/>
          </a:xfrm>
          <a:prstGeom prst="rect">
            <a:avLst/>
          </a:prstGeom>
          <a:noFill/>
          <a:ln w="9525">
            <a:noFill/>
            <a:miter lim="800000"/>
            <a:headEnd/>
            <a:tailEnd/>
          </a:ln>
        </p:spPr>
        <p:txBody>
          <a:bodyPr>
            <a:spAutoFit/>
          </a:bodyPr>
          <a:lstStyle/>
          <a:p>
            <a:pPr algn="ctr" rtl="1" fontAlgn="base">
              <a:spcBef>
                <a:spcPct val="50000"/>
              </a:spcBef>
              <a:spcAft>
                <a:spcPct val="0"/>
              </a:spcAft>
            </a:pPr>
            <a:r>
              <a:rPr lang="ar-SA" sz="4200" b="1" dirty="0"/>
              <a:t>إنتى بيك مونو جينيس إنشيرى بين شويس أووه بيننوتى أووه بنسوتير إيسوس بي إخرستوس فاى إيتى إيفول هيطوطف إيرى بى أوؤو نيم بى طايو نيم بى آماهى نيم تى إبروس كينيسيس إير إبريبى ناك نيماف نيم بى إبنيفما إثؤواب إثريف تانخو أووه إن أوموسيوس نيماك تينو نيم إن سيو نيفين نيم شا إينيه إنتى ني إينيه تيرو آمين.   </a:t>
            </a:r>
            <a:endParaRPr lang="ar-SA" altLang="en-US" sz="42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
          <p:cNvSpPr>
            <a:spLocks noChangeArrowheads="1"/>
          </p:cNvSpPr>
          <p:nvPr/>
        </p:nvSpPr>
        <p:spPr bwMode="auto">
          <a:xfrm>
            <a:off x="0" y="690112"/>
            <a:ext cx="12192000" cy="5632311"/>
          </a:xfrm>
          <a:prstGeom prst="rect">
            <a:avLst/>
          </a:prstGeom>
          <a:noFill/>
          <a:ln w="9525">
            <a:noFill/>
            <a:miter lim="800000"/>
            <a:headEnd/>
            <a:tailEnd/>
          </a:ln>
        </p:spPr>
        <p:txBody>
          <a:bodyPr>
            <a:spAutoFit/>
          </a:bodyPr>
          <a:lstStyle/>
          <a:p>
            <a:pPr algn="ctr" fontAlgn="base">
              <a:spcBef>
                <a:spcPct val="0"/>
              </a:spcBef>
              <a:spcAft>
                <a:spcPct val="0"/>
              </a:spcAft>
            </a:pPr>
            <a:r>
              <a:rPr lang="ar-EG" sz="6000" b="1" dirty="0">
                <a:solidFill>
                  <a:srgbClr val="FFFFFF"/>
                </a:solidFill>
              </a:rPr>
              <a:t>4</a:t>
            </a:r>
            <a:r>
              <a:rPr lang="ar-EG" sz="6000" b="1" dirty="0"/>
              <a:t>وفِي اليَومِ الثَّالِثِ، رَفَعَ إِبْراهيمُ عَينَيهِ فرأَى المكانَ مِن بَعيِدٍ.5 فَقَالَ إِبْراهيِمُ لِخادِمَيهِ: «اُمكُثا أَنتُما هَهُنا مَعَ الحِمَارِ، وأَنا والصَّبِيُّ نَمْضي إِلَى هُنَاكَ فَنَسجُدُ ونَعودُ إِلَيكُما». 6 وأَخَذَ إِبْراهيمُ حَطَبَ المحرَقَة وجَعَلَهُ عَلَى إِسْحَقَ ابنِه، وأَخَذَ بِيَدِه النَّارَ والسِّكِّينَ، وذَهَبا كِلاهُمْا مَعًا.</a:t>
            </a:r>
            <a:endParaRPr lang="en-US" sz="6000" b="1" dirty="0">
              <a:solidFill>
                <a:srgbClr val="FFFFFF"/>
              </a:solidFill>
            </a:endParaRPr>
          </a:p>
        </p:txBody>
      </p:sp>
    </p:spTree>
    <p:extLst>
      <p:ext uri="{BB962C8B-B14F-4D97-AF65-F5344CB8AC3E}">
        <p14:creationId xmlns:p14="http://schemas.microsoft.com/office/powerpoint/2010/main" val="72300686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182881" y="156754"/>
            <a:ext cx="11848011" cy="4114800"/>
          </a:xfrm>
        </p:spPr>
        <p:txBody>
          <a:bodyPr>
            <a:noAutofit/>
          </a:bodyPr>
          <a:lstStyle/>
          <a:p>
            <a:pPr algn="ctr">
              <a:buNone/>
            </a:pPr>
            <a:r>
              <a:rPr lang="ar-SA" sz="4000" b="1" u="sng" dirty="0">
                <a:solidFill>
                  <a:srgbClr val="C00000"/>
                </a:solidFill>
              </a:rPr>
              <a:t>الْمَزْمُورُ الْخمسُونَ</a:t>
            </a:r>
            <a:br>
              <a:rPr lang="en-US" sz="4000" b="1" dirty="0"/>
            </a:br>
            <a:r>
              <a:rPr lang="ar-SA" sz="4000" b="1" dirty="0"/>
              <a:t>3 اِرحَمْني يا اللهُ بِحَسَبِ رَحمَتِكَ وبِكَثرَةِ رأفَتِكَ اُمْحُ مَعَاصِيَّ. 4 زِدْني غُسْلاً مِن إِثْمي ومِن خَطيئَتي طَهِّرْني. 5 فإِنِّي عالِمٌ بِمَعَاصِيَّ وخَطيئَتي أَمامي في كُلِّ حين. 6 إِلَيكَ وَحدَكَ خَطِئتُ والشَرَّ أَمامَ عَينَيكَ صَنعتُ، فتَكونُ عادِلاً إِذا تكلَّمْتَ وتكونُ نَزيهًا إِذا قَضَيتَ. 7 إِنِّي في الإِثْمِ وُلِدْتُ وفي الخَطيئةِ حَبَلْت بي أُمِّي. 8 أَحبَبتَ الحقَّ في أَعْماقِ النَّفس وعلَّمْتَني الحِكمَةَ في الخِفْيَة. 9 نَقِّني بِالزُّوفا فأَطهُر اغسِلْني فأَفوقَ الثَّلجَ بَياضًا. 10 أَسمعْني سُرورًا وفَرَحًا فتَبتَهِجَ العِظامُ الَّتي حَطَّمتَها. </a:t>
            </a:r>
            <a:endParaRPr lang="en-US" sz="40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182881" y="156754"/>
            <a:ext cx="11848011" cy="4114800"/>
          </a:xfrm>
        </p:spPr>
        <p:txBody>
          <a:bodyPr>
            <a:noAutofit/>
          </a:bodyPr>
          <a:lstStyle/>
          <a:p>
            <a:pPr algn="ctr">
              <a:buNone/>
            </a:pPr>
            <a:r>
              <a:rPr lang="ar-SA" sz="4800" b="1" dirty="0"/>
              <a:t>11 اُحجُبْ وَجهَكَ عن خَطايايَ وامحُ جَميعَ آثامي. 12قَلبًا طاهِرًا اُخلُقْ فيَّ يا اللَّهُ ورُوحًا ثابِتًا جَدِّد في باطِني. 13 مِن أَمامِ وَجهِكَ لا تَطرَحْني وروحُكَ القُدُّوسُ لا تَنزِعْه مِنِّي. 14 اُردُدْ لي سُرورَ خَلاصِكَ فيُؤَيِّدَني روحٌ كَريمٌ. 15 أُعَلِّمُ العُصاةَ طرقَك فيَتوبُ إلَيكَ الخاطِئون. 16 أَنقِذْني مِنَ الدِّماءِ يا اللَّهُ إلَهُ خَلاصي فيَهتِفَ لِساني بِبِرِّكَ.</a:t>
            </a:r>
            <a:endParaRPr lang="en-US" sz="48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182881" y="156754"/>
            <a:ext cx="11848011" cy="4114800"/>
          </a:xfrm>
        </p:spPr>
        <p:txBody>
          <a:bodyPr>
            <a:noAutofit/>
          </a:bodyPr>
          <a:lstStyle/>
          <a:p>
            <a:pPr algn="ctr">
              <a:buNone/>
            </a:pPr>
            <a:r>
              <a:rPr lang="ar-SA" sz="4800" b="1" dirty="0"/>
              <a:t>17 أيّها السَّيِّدُ اْفتَحْ شَفَتَيَّ فيُخبِرَ فَمي بِتَسبِحَتِكَ 18 فإنَّكَ لا تَهْوى الذَّبِيِحَةَ وإِذا قرّبتُ مُحرَقةً فلا تَرتَضي بِها. 19 إِنَّما الذَّبيحةُ للَّهِ روحٌ مُنكَسِرٌ القَلبُ المنكَسِرُ المنسَحِقُ لا تَزْدَرِه يا اللهُ. 20 أَحسِنْ بِرِضاكَ إِلَى صِهْيون فاْبنِ أَسوارَ أُورَشَليم. 21 حينَئذٍ ترْضى بِذبائحِ البِرِّ بِالمحرَقَةِ والتَّقدِمةِ التَّامَّة-حينَئذٍ يُقَرِّبونَ عَلَى مَذبَحِكَ العُجولِ. </a:t>
            </a:r>
            <a:r>
              <a:rPr lang="ar-EG" sz="4800" b="1" dirty="0">
                <a:solidFill>
                  <a:srgbClr val="C00000"/>
                </a:solidFill>
              </a:rPr>
              <a:t>هلّليلويا</a:t>
            </a:r>
            <a:endParaRPr lang="en-US" sz="48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1562628" name="Rectangle 4"/>
          <p:cNvSpPr>
            <a:spLocks noChangeArrowheads="1"/>
          </p:cNvSpPr>
          <p:nvPr/>
        </p:nvSpPr>
        <p:spPr bwMode="auto">
          <a:xfrm>
            <a:off x="0" y="0"/>
            <a:ext cx="12192000" cy="6986528"/>
          </a:xfrm>
          <a:prstGeom prst="rect">
            <a:avLst/>
          </a:prstGeom>
          <a:noFill/>
          <a:ln w="9525">
            <a:noFill/>
            <a:miter lim="800000"/>
            <a:headEnd/>
            <a:tailEnd/>
          </a:ln>
          <a:effectLst/>
        </p:spPr>
        <p:txBody>
          <a:bodyPr wrap="square" anchor="ctr">
            <a:spAutoFit/>
          </a:bodyPr>
          <a:lstStyle/>
          <a:p>
            <a:pPr algn="ctr" rtl="1"/>
            <a:r>
              <a:rPr lang="ar-SA" sz="5600" b="1" u="sng" dirty="0">
                <a:solidFill>
                  <a:srgbClr val="C00000"/>
                </a:solidFill>
              </a:rPr>
              <a:t>النُّبُوءَاتُ مِنْ سِفْرِ التَّكْوينِ (تك 18: 1-23)</a:t>
            </a:r>
            <a:endParaRPr lang="en-US" sz="5600" b="1" u="sng" dirty="0">
              <a:solidFill>
                <a:srgbClr val="C00000"/>
              </a:solidFill>
            </a:endParaRPr>
          </a:p>
          <a:p>
            <a:pPr algn="ctr"/>
            <a:r>
              <a:rPr lang="ar-EG" sz="5600" b="1" dirty="0"/>
              <a:t>1 وتَرَاَءَى الرَّبُّ لَهُ عِنْدَ بَلْوطِ مَمْرا، وهُو جالِسٌ بِبابِ الخَيمَةِ، عِنْدَ احتِدادِ النَّهارِ.2 فرفَعَ عَينَيهِ ونَظَرَ، فإِذا ثَلاثَةُ رِجالٍ واقِفونَ بِالقُربِ مِنِه. فلَمّا رَآهُمْ، بَادَرَ إِلَى لِقائِهِمْ مِن بابِ الخَيمَةِ وسَجَدَ إِلَى الأَرضِ.3وقَالَ: «سَيِّدي، إِنْ نِلتُ حُظْوةً في عَينَيِكَ، فَلَا تَجُزْ عَنْ عَبدِكَ،4 فيُقَدَّمَ لَكُمْ قَليلٌ مِنَ الماءِ فتَغسِلونَ أرجُلَكُمْ وتَستَريحونَ تَحتَ الشَّجَرةِ، </a:t>
            </a:r>
            <a:endParaRPr lang="en-US" sz="5600" b="1" dirty="0">
              <a:solidFill>
                <a:srgbClr val="000099"/>
              </a:solidFill>
              <a:cs typeface="MCS Taybah S_U normal." pitchFamily="2" charset="-78"/>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iterate type="wd">
                                    <p:tmPct val="10000"/>
                                  </p:iterate>
                                  <p:childTnLst>
                                    <p:set>
                                      <p:cBhvr>
                                        <p:cTn id="6" dur="1" fill="hold">
                                          <p:stCondLst>
                                            <p:cond delay="0"/>
                                          </p:stCondLst>
                                        </p:cTn>
                                        <p:tgtEl>
                                          <p:spTgt spid="1562628"/>
                                        </p:tgtEl>
                                        <p:attrNameLst>
                                          <p:attrName>style.visibility</p:attrName>
                                        </p:attrNameLst>
                                      </p:cBhvr>
                                      <p:to>
                                        <p:strVal val="visible"/>
                                      </p:to>
                                    </p:set>
                                    <p:anim calcmode="lin" valueType="num">
                                      <p:cBhvr>
                                        <p:cTn id="7" dur="1000" fill="hold"/>
                                        <p:tgtEl>
                                          <p:spTgt spid="1562628"/>
                                        </p:tgtEl>
                                        <p:attrNameLst>
                                          <p:attrName>ppt_w</p:attrName>
                                        </p:attrNameLst>
                                      </p:cBhvr>
                                      <p:tavLst>
                                        <p:tav tm="0">
                                          <p:val>
                                            <p:strVal val="#ppt_w+.3"/>
                                          </p:val>
                                        </p:tav>
                                        <p:tav tm="100000">
                                          <p:val>
                                            <p:strVal val="#ppt_w"/>
                                          </p:val>
                                        </p:tav>
                                      </p:tavLst>
                                    </p:anim>
                                    <p:anim calcmode="lin" valueType="num">
                                      <p:cBhvr>
                                        <p:cTn id="8" dur="1000" fill="hold"/>
                                        <p:tgtEl>
                                          <p:spTgt spid="1562628"/>
                                        </p:tgtEl>
                                        <p:attrNameLst>
                                          <p:attrName>ppt_h</p:attrName>
                                        </p:attrNameLst>
                                      </p:cBhvr>
                                      <p:tavLst>
                                        <p:tav tm="0">
                                          <p:val>
                                            <p:strVal val="#ppt_h"/>
                                          </p:val>
                                        </p:tav>
                                        <p:tav tm="100000">
                                          <p:val>
                                            <p:strVal val="#ppt_h"/>
                                          </p:val>
                                        </p:tav>
                                      </p:tavLst>
                                    </p:anim>
                                    <p:animEffect transition="in" filter="fade">
                                      <p:cBhvr>
                                        <p:cTn id="9" dur="1000"/>
                                        <p:tgtEl>
                                          <p:spTgt spid="1562628"/>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xit" presetSubtype="0" fill="hold" grpId="1" nodeType="clickEffect">
                                  <p:stCondLst>
                                    <p:cond delay="0"/>
                                  </p:stCondLst>
                                  <p:iterate type="wd">
                                    <p:tmPct val="1000"/>
                                  </p:iterate>
                                  <p:childTnLst>
                                    <p:anim calcmode="lin" valueType="num">
                                      <p:cBhvr>
                                        <p:cTn id="13" dur="1000"/>
                                        <p:tgtEl>
                                          <p:spTgt spid="1562628"/>
                                        </p:tgtEl>
                                        <p:attrNameLst>
                                          <p:attrName>ppt_w</p:attrName>
                                        </p:attrNameLst>
                                      </p:cBhvr>
                                      <p:tavLst>
                                        <p:tav tm="0">
                                          <p:val>
                                            <p:strVal val="ppt_w"/>
                                          </p:val>
                                        </p:tav>
                                        <p:tav tm="100000">
                                          <p:val>
                                            <p:fltVal val="0"/>
                                          </p:val>
                                        </p:tav>
                                      </p:tavLst>
                                    </p:anim>
                                    <p:anim calcmode="lin" valueType="num">
                                      <p:cBhvr>
                                        <p:cTn id="14" dur="1000"/>
                                        <p:tgtEl>
                                          <p:spTgt spid="1562628"/>
                                        </p:tgtEl>
                                        <p:attrNameLst>
                                          <p:attrName>ppt_h</p:attrName>
                                        </p:attrNameLst>
                                      </p:cBhvr>
                                      <p:tavLst>
                                        <p:tav tm="0">
                                          <p:val>
                                            <p:strVal val="ppt_h"/>
                                          </p:val>
                                        </p:tav>
                                        <p:tav tm="100000">
                                          <p:val>
                                            <p:fltVal val="0"/>
                                          </p:val>
                                        </p:tav>
                                      </p:tavLst>
                                    </p:anim>
                                    <p:anim calcmode="lin" valueType="num">
                                      <p:cBhvr>
                                        <p:cTn id="15" dur="1000"/>
                                        <p:tgtEl>
                                          <p:spTgt spid="1562628"/>
                                        </p:tgtEl>
                                        <p:attrNameLst>
                                          <p:attrName>style.rotation</p:attrName>
                                        </p:attrNameLst>
                                      </p:cBhvr>
                                      <p:tavLst>
                                        <p:tav tm="0">
                                          <p:val>
                                            <p:fltVal val="0"/>
                                          </p:val>
                                        </p:tav>
                                        <p:tav tm="100000">
                                          <p:val>
                                            <p:fltVal val="90"/>
                                          </p:val>
                                        </p:tav>
                                      </p:tavLst>
                                    </p:anim>
                                    <p:animEffect transition="out" filter="fade">
                                      <p:cBhvr>
                                        <p:cTn id="16" dur="1000"/>
                                        <p:tgtEl>
                                          <p:spTgt spid="1562628"/>
                                        </p:tgtEl>
                                      </p:cBhvr>
                                    </p:animEffect>
                                    <p:set>
                                      <p:cBhvr>
                                        <p:cTn id="17" dur="1" fill="hold">
                                          <p:stCondLst>
                                            <p:cond delay="999"/>
                                          </p:stCondLst>
                                        </p:cTn>
                                        <p:tgtEl>
                                          <p:spTgt spid="15626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2628" grpId="0"/>
      <p:bldP spid="1562628"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8" name="Rectangle 4"/>
          <p:cNvSpPr>
            <a:spLocks noChangeArrowheads="1"/>
          </p:cNvSpPr>
          <p:nvPr/>
        </p:nvSpPr>
        <p:spPr bwMode="auto">
          <a:xfrm>
            <a:off x="0" y="215443"/>
            <a:ext cx="12192000" cy="6555641"/>
          </a:xfrm>
          <a:prstGeom prst="rect">
            <a:avLst/>
          </a:prstGeom>
          <a:noFill/>
          <a:ln w="9525">
            <a:noFill/>
            <a:miter lim="800000"/>
            <a:headEnd/>
            <a:tailEnd/>
          </a:ln>
          <a:effectLst/>
        </p:spPr>
        <p:txBody>
          <a:bodyPr wrap="square" anchor="ctr">
            <a:spAutoFit/>
          </a:bodyPr>
          <a:lstStyle/>
          <a:p>
            <a:pPr algn="ctr" rtl="1"/>
            <a:r>
              <a:rPr lang="ar-EG" sz="6000" b="1" dirty="0"/>
              <a:t>5 وأُقَدِّمَ كِسرَةَ خُبْزٍ فتُسنِدونَ بِها قُلوبَكُمْ ثُمَّ تَمْضونَ بَعدَ ذَلِكَ، فإِنَّكُمْ لِذَلِكَ جُزتُم بِعَبدِكُمْ». قَالوا: «اِفعَلْ كَمَا قُلْتَ». 6 فأَسرَعَ إِبراهيمُ إِلَى الخَيمَةِ إِلَى سارةَ وقَالَ: «هَلُمّي بِثَلاثَةِ أَصْواعٍ مِن السَّميدِ النَّاعِمِ فاعجِنيها واصنَعيها فَطائرَ».7 وبادَرَ إِبْراهيمُ إِلَى البَقَرِ، فأَخَذَ عِجْلاً رَخْصًا طَيِّبًا وسَلَّمَهُ إِلَى الخادِمِ فأَسرَعَ في</a:t>
            </a:r>
            <a:endParaRPr lang="en-US" sz="5600" b="1" dirty="0">
              <a:solidFill>
                <a:srgbClr val="000099"/>
              </a:solidFill>
              <a:cs typeface="MCS Taybah S_U normal." pitchFamily="2" charset="-78"/>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iterate type="wd">
                                    <p:tmPct val="10000"/>
                                  </p:iterate>
                                  <p:childTnLst>
                                    <p:set>
                                      <p:cBhvr>
                                        <p:cTn id="6" dur="1" fill="hold">
                                          <p:stCondLst>
                                            <p:cond delay="0"/>
                                          </p:stCondLst>
                                        </p:cTn>
                                        <p:tgtEl>
                                          <p:spTgt spid="1562628"/>
                                        </p:tgtEl>
                                        <p:attrNameLst>
                                          <p:attrName>style.visibility</p:attrName>
                                        </p:attrNameLst>
                                      </p:cBhvr>
                                      <p:to>
                                        <p:strVal val="visible"/>
                                      </p:to>
                                    </p:set>
                                    <p:anim calcmode="lin" valueType="num">
                                      <p:cBhvr>
                                        <p:cTn id="7" dur="1000" fill="hold"/>
                                        <p:tgtEl>
                                          <p:spTgt spid="1562628"/>
                                        </p:tgtEl>
                                        <p:attrNameLst>
                                          <p:attrName>ppt_w</p:attrName>
                                        </p:attrNameLst>
                                      </p:cBhvr>
                                      <p:tavLst>
                                        <p:tav tm="0">
                                          <p:val>
                                            <p:strVal val="#ppt_w+.3"/>
                                          </p:val>
                                        </p:tav>
                                        <p:tav tm="100000">
                                          <p:val>
                                            <p:strVal val="#ppt_w"/>
                                          </p:val>
                                        </p:tav>
                                      </p:tavLst>
                                    </p:anim>
                                    <p:anim calcmode="lin" valueType="num">
                                      <p:cBhvr>
                                        <p:cTn id="8" dur="1000" fill="hold"/>
                                        <p:tgtEl>
                                          <p:spTgt spid="1562628"/>
                                        </p:tgtEl>
                                        <p:attrNameLst>
                                          <p:attrName>ppt_h</p:attrName>
                                        </p:attrNameLst>
                                      </p:cBhvr>
                                      <p:tavLst>
                                        <p:tav tm="0">
                                          <p:val>
                                            <p:strVal val="#ppt_h"/>
                                          </p:val>
                                        </p:tav>
                                        <p:tav tm="100000">
                                          <p:val>
                                            <p:strVal val="#ppt_h"/>
                                          </p:val>
                                        </p:tav>
                                      </p:tavLst>
                                    </p:anim>
                                    <p:animEffect transition="in" filter="fade">
                                      <p:cBhvr>
                                        <p:cTn id="9" dur="1000"/>
                                        <p:tgtEl>
                                          <p:spTgt spid="1562628"/>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xit" presetSubtype="0" fill="hold" grpId="1" nodeType="clickEffect">
                                  <p:stCondLst>
                                    <p:cond delay="0"/>
                                  </p:stCondLst>
                                  <p:iterate type="wd">
                                    <p:tmPct val="1000"/>
                                  </p:iterate>
                                  <p:childTnLst>
                                    <p:anim calcmode="lin" valueType="num">
                                      <p:cBhvr>
                                        <p:cTn id="13" dur="1000"/>
                                        <p:tgtEl>
                                          <p:spTgt spid="1562628"/>
                                        </p:tgtEl>
                                        <p:attrNameLst>
                                          <p:attrName>ppt_w</p:attrName>
                                        </p:attrNameLst>
                                      </p:cBhvr>
                                      <p:tavLst>
                                        <p:tav tm="0">
                                          <p:val>
                                            <p:strVal val="ppt_w"/>
                                          </p:val>
                                        </p:tav>
                                        <p:tav tm="100000">
                                          <p:val>
                                            <p:fltVal val="0"/>
                                          </p:val>
                                        </p:tav>
                                      </p:tavLst>
                                    </p:anim>
                                    <p:anim calcmode="lin" valueType="num">
                                      <p:cBhvr>
                                        <p:cTn id="14" dur="1000"/>
                                        <p:tgtEl>
                                          <p:spTgt spid="1562628"/>
                                        </p:tgtEl>
                                        <p:attrNameLst>
                                          <p:attrName>ppt_h</p:attrName>
                                        </p:attrNameLst>
                                      </p:cBhvr>
                                      <p:tavLst>
                                        <p:tav tm="0">
                                          <p:val>
                                            <p:strVal val="ppt_h"/>
                                          </p:val>
                                        </p:tav>
                                        <p:tav tm="100000">
                                          <p:val>
                                            <p:fltVal val="0"/>
                                          </p:val>
                                        </p:tav>
                                      </p:tavLst>
                                    </p:anim>
                                    <p:anim calcmode="lin" valueType="num">
                                      <p:cBhvr>
                                        <p:cTn id="15" dur="1000"/>
                                        <p:tgtEl>
                                          <p:spTgt spid="1562628"/>
                                        </p:tgtEl>
                                        <p:attrNameLst>
                                          <p:attrName>style.rotation</p:attrName>
                                        </p:attrNameLst>
                                      </p:cBhvr>
                                      <p:tavLst>
                                        <p:tav tm="0">
                                          <p:val>
                                            <p:fltVal val="0"/>
                                          </p:val>
                                        </p:tav>
                                        <p:tav tm="100000">
                                          <p:val>
                                            <p:fltVal val="90"/>
                                          </p:val>
                                        </p:tav>
                                      </p:tavLst>
                                    </p:anim>
                                    <p:animEffect transition="out" filter="fade">
                                      <p:cBhvr>
                                        <p:cTn id="16" dur="1000"/>
                                        <p:tgtEl>
                                          <p:spTgt spid="1562628"/>
                                        </p:tgtEl>
                                      </p:cBhvr>
                                    </p:animEffect>
                                    <p:set>
                                      <p:cBhvr>
                                        <p:cTn id="17" dur="1" fill="hold">
                                          <p:stCondLst>
                                            <p:cond delay="999"/>
                                          </p:stCondLst>
                                        </p:cTn>
                                        <p:tgtEl>
                                          <p:spTgt spid="15626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2628" grpId="0"/>
      <p:bldP spid="1562628"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8" name="Rectangle 4"/>
          <p:cNvSpPr>
            <a:spLocks noChangeArrowheads="1"/>
          </p:cNvSpPr>
          <p:nvPr/>
        </p:nvSpPr>
        <p:spPr bwMode="auto">
          <a:xfrm>
            <a:off x="0" y="0"/>
            <a:ext cx="12192000" cy="6986528"/>
          </a:xfrm>
          <a:prstGeom prst="rect">
            <a:avLst/>
          </a:prstGeom>
          <a:noFill/>
          <a:ln w="9525">
            <a:noFill/>
            <a:miter lim="800000"/>
            <a:headEnd/>
            <a:tailEnd/>
          </a:ln>
          <a:effectLst/>
        </p:spPr>
        <p:txBody>
          <a:bodyPr wrap="square" anchor="ctr">
            <a:spAutoFit/>
          </a:bodyPr>
          <a:lstStyle/>
          <a:p>
            <a:pPr algn="ctr" rtl="1"/>
            <a:r>
              <a:rPr lang="ar-EG" sz="5600" b="1" dirty="0"/>
              <a:t>8 ثُمَّ أَخَذَ لَبَنًا وحَليبًا والعِجْلَ الَّذي أَعَدَّه وجَعَلَ ذَلِكَ بَينَ أَيْديهِمْ وهُو واقِفٌ بِالقُربِ مِنهُمْ تَحتَ الشَّجرةِ، فأَكَلوا. 9 ثُمَّ قَالوا لَهُ: «أَينَ سارةُ اَمرَأَتُكَ؟» قَالَ: «هي في الخَيمةِ». 10 قَالَ: «سَأَعودُ إِلَيكَ في مِثْلِ هَذَا الوقْتِ، ويكونُ لِسارةَ اَمرَأَتِكَ ابنٌ». وكانَت سارةُ تَستَمعُ عِنْدَ بابِ الخَيمَةِ الَّذي وراءَه. 11 وكانَ إِبْراهيمُ وسارةُ شَيخَينِ طاعِنْينِ في السِّنِّ، وقَدِ انقَطَعَ عَنْ سارةَ ما يَجْري لِلنِّساءِ.</a:t>
            </a:r>
            <a:endParaRPr lang="en-US" sz="5600" b="1" dirty="0">
              <a:solidFill>
                <a:srgbClr val="000099"/>
              </a:solidFill>
              <a:cs typeface="MCS Taybah S_U normal." pitchFamily="2" charset="-78"/>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iterate type="wd">
                                    <p:tmPct val="10000"/>
                                  </p:iterate>
                                  <p:childTnLst>
                                    <p:set>
                                      <p:cBhvr>
                                        <p:cTn id="6" dur="1" fill="hold">
                                          <p:stCondLst>
                                            <p:cond delay="0"/>
                                          </p:stCondLst>
                                        </p:cTn>
                                        <p:tgtEl>
                                          <p:spTgt spid="1562628"/>
                                        </p:tgtEl>
                                        <p:attrNameLst>
                                          <p:attrName>style.visibility</p:attrName>
                                        </p:attrNameLst>
                                      </p:cBhvr>
                                      <p:to>
                                        <p:strVal val="visible"/>
                                      </p:to>
                                    </p:set>
                                    <p:anim calcmode="lin" valueType="num">
                                      <p:cBhvr>
                                        <p:cTn id="7" dur="1000" fill="hold"/>
                                        <p:tgtEl>
                                          <p:spTgt spid="1562628"/>
                                        </p:tgtEl>
                                        <p:attrNameLst>
                                          <p:attrName>ppt_w</p:attrName>
                                        </p:attrNameLst>
                                      </p:cBhvr>
                                      <p:tavLst>
                                        <p:tav tm="0">
                                          <p:val>
                                            <p:strVal val="#ppt_w+.3"/>
                                          </p:val>
                                        </p:tav>
                                        <p:tav tm="100000">
                                          <p:val>
                                            <p:strVal val="#ppt_w"/>
                                          </p:val>
                                        </p:tav>
                                      </p:tavLst>
                                    </p:anim>
                                    <p:anim calcmode="lin" valueType="num">
                                      <p:cBhvr>
                                        <p:cTn id="8" dur="1000" fill="hold"/>
                                        <p:tgtEl>
                                          <p:spTgt spid="1562628"/>
                                        </p:tgtEl>
                                        <p:attrNameLst>
                                          <p:attrName>ppt_h</p:attrName>
                                        </p:attrNameLst>
                                      </p:cBhvr>
                                      <p:tavLst>
                                        <p:tav tm="0">
                                          <p:val>
                                            <p:strVal val="#ppt_h"/>
                                          </p:val>
                                        </p:tav>
                                        <p:tav tm="100000">
                                          <p:val>
                                            <p:strVal val="#ppt_h"/>
                                          </p:val>
                                        </p:tav>
                                      </p:tavLst>
                                    </p:anim>
                                    <p:animEffect transition="in" filter="fade">
                                      <p:cBhvr>
                                        <p:cTn id="9" dur="1000"/>
                                        <p:tgtEl>
                                          <p:spTgt spid="1562628"/>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xit" presetSubtype="0" fill="hold" grpId="1" nodeType="clickEffect">
                                  <p:stCondLst>
                                    <p:cond delay="0"/>
                                  </p:stCondLst>
                                  <p:iterate type="wd">
                                    <p:tmPct val="1000"/>
                                  </p:iterate>
                                  <p:childTnLst>
                                    <p:anim calcmode="lin" valueType="num">
                                      <p:cBhvr>
                                        <p:cTn id="13" dur="1000"/>
                                        <p:tgtEl>
                                          <p:spTgt spid="1562628"/>
                                        </p:tgtEl>
                                        <p:attrNameLst>
                                          <p:attrName>ppt_w</p:attrName>
                                        </p:attrNameLst>
                                      </p:cBhvr>
                                      <p:tavLst>
                                        <p:tav tm="0">
                                          <p:val>
                                            <p:strVal val="ppt_w"/>
                                          </p:val>
                                        </p:tav>
                                        <p:tav tm="100000">
                                          <p:val>
                                            <p:fltVal val="0"/>
                                          </p:val>
                                        </p:tav>
                                      </p:tavLst>
                                    </p:anim>
                                    <p:anim calcmode="lin" valueType="num">
                                      <p:cBhvr>
                                        <p:cTn id="14" dur="1000"/>
                                        <p:tgtEl>
                                          <p:spTgt spid="1562628"/>
                                        </p:tgtEl>
                                        <p:attrNameLst>
                                          <p:attrName>ppt_h</p:attrName>
                                        </p:attrNameLst>
                                      </p:cBhvr>
                                      <p:tavLst>
                                        <p:tav tm="0">
                                          <p:val>
                                            <p:strVal val="ppt_h"/>
                                          </p:val>
                                        </p:tav>
                                        <p:tav tm="100000">
                                          <p:val>
                                            <p:fltVal val="0"/>
                                          </p:val>
                                        </p:tav>
                                      </p:tavLst>
                                    </p:anim>
                                    <p:anim calcmode="lin" valueType="num">
                                      <p:cBhvr>
                                        <p:cTn id="15" dur="1000"/>
                                        <p:tgtEl>
                                          <p:spTgt spid="1562628"/>
                                        </p:tgtEl>
                                        <p:attrNameLst>
                                          <p:attrName>style.rotation</p:attrName>
                                        </p:attrNameLst>
                                      </p:cBhvr>
                                      <p:tavLst>
                                        <p:tav tm="0">
                                          <p:val>
                                            <p:fltVal val="0"/>
                                          </p:val>
                                        </p:tav>
                                        <p:tav tm="100000">
                                          <p:val>
                                            <p:fltVal val="90"/>
                                          </p:val>
                                        </p:tav>
                                      </p:tavLst>
                                    </p:anim>
                                    <p:animEffect transition="out" filter="fade">
                                      <p:cBhvr>
                                        <p:cTn id="16" dur="1000"/>
                                        <p:tgtEl>
                                          <p:spTgt spid="1562628"/>
                                        </p:tgtEl>
                                      </p:cBhvr>
                                    </p:animEffect>
                                    <p:set>
                                      <p:cBhvr>
                                        <p:cTn id="17" dur="1" fill="hold">
                                          <p:stCondLst>
                                            <p:cond delay="999"/>
                                          </p:stCondLst>
                                        </p:cTn>
                                        <p:tgtEl>
                                          <p:spTgt spid="15626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2628" grpId="0"/>
      <p:bldP spid="1562628"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8" name="Rectangle 4"/>
          <p:cNvSpPr>
            <a:spLocks noChangeArrowheads="1"/>
          </p:cNvSpPr>
          <p:nvPr/>
        </p:nvSpPr>
        <p:spPr bwMode="auto">
          <a:xfrm>
            <a:off x="0" y="215444"/>
            <a:ext cx="12192000" cy="6555641"/>
          </a:xfrm>
          <a:prstGeom prst="rect">
            <a:avLst/>
          </a:prstGeom>
          <a:noFill/>
          <a:ln w="9525">
            <a:noFill/>
            <a:miter lim="800000"/>
            <a:headEnd/>
            <a:tailEnd/>
          </a:ln>
          <a:effectLst/>
        </p:spPr>
        <p:txBody>
          <a:bodyPr wrap="square" anchor="ctr">
            <a:spAutoFit/>
          </a:bodyPr>
          <a:lstStyle/>
          <a:p>
            <a:pPr algn="ctr" rtl="1"/>
            <a:r>
              <a:rPr lang="ar-EG" sz="6000" b="1" dirty="0"/>
              <a:t>12 فضَحِكَتْ سَارةُ في نَفْسِها قائلةً: «أبَعْدَ هَرَمي أَعِرفُ اللَّذَّة، وسَيَدّي قَدْ شَاَخَ؟» 13 فَقَالَ الرَّبُّ لإِبْراهيمَ: «مَا بَالُ سارةَ قَدْ ضَحِكَتْ قائلَةً: أَحَقًّا أَلِدُ وقَدْ شِخْتُ؟ 14 هَل مِن أَمْرٍ يُعجِزُ الرَّبَّ؟ في مِثْلِ هَذَا الوقْتِ أَعُودُ إلَيكَ ويكونُ لِسارةَ ابنٌ» 15 فأَنكَرَتْ سارةُ قَاَئِلَةً: «لَمْ أَضحَكْ»، ذَلِكَ بأَنَّها خافَتْ. فَقَالَ: «لا، بَلْ ضَحِكْتِ».</a:t>
            </a:r>
            <a:endParaRPr lang="en-US" sz="5600" b="1" dirty="0">
              <a:solidFill>
                <a:srgbClr val="000099"/>
              </a:solidFill>
              <a:cs typeface="MCS Taybah S_U normal." pitchFamily="2" charset="-78"/>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iterate type="wd">
                                    <p:tmPct val="10000"/>
                                  </p:iterate>
                                  <p:childTnLst>
                                    <p:set>
                                      <p:cBhvr>
                                        <p:cTn id="6" dur="1" fill="hold">
                                          <p:stCondLst>
                                            <p:cond delay="0"/>
                                          </p:stCondLst>
                                        </p:cTn>
                                        <p:tgtEl>
                                          <p:spTgt spid="1562628"/>
                                        </p:tgtEl>
                                        <p:attrNameLst>
                                          <p:attrName>style.visibility</p:attrName>
                                        </p:attrNameLst>
                                      </p:cBhvr>
                                      <p:to>
                                        <p:strVal val="visible"/>
                                      </p:to>
                                    </p:set>
                                    <p:anim calcmode="lin" valueType="num">
                                      <p:cBhvr>
                                        <p:cTn id="7" dur="1000" fill="hold"/>
                                        <p:tgtEl>
                                          <p:spTgt spid="1562628"/>
                                        </p:tgtEl>
                                        <p:attrNameLst>
                                          <p:attrName>ppt_w</p:attrName>
                                        </p:attrNameLst>
                                      </p:cBhvr>
                                      <p:tavLst>
                                        <p:tav tm="0">
                                          <p:val>
                                            <p:strVal val="#ppt_w+.3"/>
                                          </p:val>
                                        </p:tav>
                                        <p:tav tm="100000">
                                          <p:val>
                                            <p:strVal val="#ppt_w"/>
                                          </p:val>
                                        </p:tav>
                                      </p:tavLst>
                                    </p:anim>
                                    <p:anim calcmode="lin" valueType="num">
                                      <p:cBhvr>
                                        <p:cTn id="8" dur="1000" fill="hold"/>
                                        <p:tgtEl>
                                          <p:spTgt spid="1562628"/>
                                        </p:tgtEl>
                                        <p:attrNameLst>
                                          <p:attrName>ppt_h</p:attrName>
                                        </p:attrNameLst>
                                      </p:cBhvr>
                                      <p:tavLst>
                                        <p:tav tm="0">
                                          <p:val>
                                            <p:strVal val="#ppt_h"/>
                                          </p:val>
                                        </p:tav>
                                        <p:tav tm="100000">
                                          <p:val>
                                            <p:strVal val="#ppt_h"/>
                                          </p:val>
                                        </p:tav>
                                      </p:tavLst>
                                    </p:anim>
                                    <p:animEffect transition="in" filter="fade">
                                      <p:cBhvr>
                                        <p:cTn id="9" dur="1000"/>
                                        <p:tgtEl>
                                          <p:spTgt spid="1562628"/>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xit" presetSubtype="0" fill="hold" grpId="1" nodeType="clickEffect">
                                  <p:stCondLst>
                                    <p:cond delay="0"/>
                                  </p:stCondLst>
                                  <p:iterate type="wd">
                                    <p:tmPct val="1000"/>
                                  </p:iterate>
                                  <p:childTnLst>
                                    <p:anim calcmode="lin" valueType="num">
                                      <p:cBhvr>
                                        <p:cTn id="13" dur="1000"/>
                                        <p:tgtEl>
                                          <p:spTgt spid="1562628"/>
                                        </p:tgtEl>
                                        <p:attrNameLst>
                                          <p:attrName>ppt_w</p:attrName>
                                        </p:attrNameLst>
                                      </p:cBhvr>
                                      <p:tavLst>
                                        <p:tav tm="0">
                                          <p:val>
                                            <p:strVal val="ppt_w"/>
                                          </p:val>
                                        </p:tav>
                                        <p:tav tm="100000">
                                          <p:val>
                                            <p:fltVal val="0"/>
                                          </p:val>
                                        </p:tav>
                                      </p:tavLst>
                                    </p:anim>
                                    <p:anim calcmode="lin" valueType="num">
                                      <p:cBhvr>
                                        <p:cTn id="14" dur="1000"/>
                                        <p:tgtEl>
                                          <p:spTgt spid="1562628"/>
                                        </p:tgtEl>
                                        <p:attrNameLst>
                                          <p:attrName>ppt_h</p:attrName>
                                        </p:attrNameLst>
                                      </p:cBhvr>
                                      <p:tavLst>
                                        <p:tav tm="0">
                                          <p:val>
                                            <p:strVal val="ppt_h"/>
                                          </p:val>
                                        </p:tav>
                                        <p:tav tm="100000">
                                          <p:val>
                                            <p:fltVal val="0"/>
                                          </p:val>
                                        </p:tav>
                                      </p:tavLst>
                                    </p:anim>
                                    <p:anim calcmode="lin" valueType="num">
                                      <p:cBhvr>
                                        <p:cTn id="15" dur="1000"/>
                                        <p:tgtEl>
                                          <p:spTgt spid="1562628"/>
                                        </p:tgtEl>
                                        <p:attrNameLst>
                                          <p:attrName>style.rotation</p:attrName>
                                        </p:attrNameLst>
                                      </p:cBhvr>
                                      <p:tavLst>
                                        <p:tav tm="0">
                                          <p:val>
                                            <p:fltVal val="0"/>
                                          </p:val>
                                        </p:tav>
                                        <p:tav tm="100000">
                                          <p:val>
                                            <p:fltVal val="90"/>
                                          </p:val>
                                        </p:tav>
                                      </p:tavLst>
                                    </p:anim>
                                    <p:animEffect transition="out" filter="fade">
                                      <p:cBhvr>
                                        <p:cTn id="16" dur="1000"/>
                                        <p:tgtEl>
                                          <p:spTgt spid="1562628"/>
                                        </p:tgtEl>
                                      </p:cBhvr>
                                    </p:animEffect>
                                    <p:set>
                                      <p:cBhvr>
                                        <p:cTn id="17" dur="1" fill="hold">
                                          <p:stCondLst>
                                            <p:cond delay="999"/>
                                          </p:stCondLst>
                                        </p:cTn>
                                        <p:tgtEl>
                                          <p:spTgt spid="15626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2628" grpId="0"/>
      <p:bldP spid="1562628"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8" name="Rectangle 4"/>
          <p:cNvSpPr>
            <a:spLocks noChangeArrowheads="1"/>
          </p:cNvSpPr>
          <p:nvPr/>
        </p:nvSpPr>
        <p:spPr bwMode="auto">
          <a:xfrm>
            <a:off x="0" y="246223"/>
            <a:ext cx="12192000" cy="6494085"/>
          </a:xfrm>
          <a:prstGeom prst="rect">
            <a:avLst/>
          </a:prstGeom>
          <a:noFill/>
          <a:ln w="9525">
            <a:noFill/>
            <a:miter lim="800000"/>
            <a:headEnd/>
            <a:tailEnd/>
          </a:ln>
          <a:effectLst/>
        </p:spPr>
        <p:txBody>
          <a:bodyPr wrap="square" anchor="ctr">
            <a:spAutoFit/>
          </a:bodyPr>
          <a:lstStyle/>
          <a:p>
            <a:pPr algn="ctr" rtl="1"/>
            <a:r>
              <a:rPr lang="ar-EG" sz="6000" b="1" dirty="0"/>
              <a:t>16 ثُمَّ قَامَ الرِّجَالُ مِن هُنَاكَ واتَّجَهُوا نَحو سَدومَ، ومَضى إِبْراهيمُ مَعَهُمْ لِيُشَيِّعَهُمْ.17 فَقَالَ الرَّبُّ: أَأَكتُمُ عَنْ إِبْراهيمَ مَاَ أَنا صَانِعُهُ، 18 وإِبْراهيمُ سَيَصِيرُ أُمَّةً كَبِيَرةً مُقتَدِرةً وتَتَبارَكُ بِه أُمَمُ الأَرضِ كلّها؟ </a:t>
            </a:r>
          </a:p>
          <a:p>
            <a:pPr algn="ctr" rtl="1"/>
            <a:r>
              <a:rPr lang="ar-EG" sz="6000" b="1" dirty="0"/>
              <a:t> </a:t>
            </a:r>
            <a:r>
              <a:rPr lang="ar-SA" sz="6000" b="1" dirty="0">
                <a:solidFill>
                  <a:srgbClr val="C00000"/>
                </a:solidFill>
              </a:rPr>
              <a:t>مَجْدًا لِلثَّالُوثِ الْقدّوسِ إلَهِنَا إِلَى الْأبَدِ.</a:t>
            </a:r>
            <a:endParaRPr lang="en-US" sz="6000" b="1" dirty="0">
              <a:solidFill>
                <a:srgbClr val="C00000"/>
              </a:solidFill>
            </a:endParaRPr>
          </a:p>
          <a:p>
            <a:pPr algn="ctr" rtl="1"/>
            <a:endParaRPr lang="en-US" sz="5600" b="1" dirty="0">
              <a:solidFill>
                <a:srgbClr val="000099"/>
              </a:solidFill>
              <a:cs typeface="MCS Taybah S_U normal." pitchFamily="2" charset="-78"/>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iterate type="wd">
                                    <p:tmPct val="10000"/>
                                  </p:iterate>
                                  <p:childTnLst>
                                    <p:set>
                                      <p:cBhvr>
                                        <p:cTn id="6" dur="1" fill="hold">
                                          <p:stCondLst>
                                            <p:cond delay="0"/>
                                          </p:stCondLst>
                                        </p:cTn>
                                        <p:tgtEl>
                                          <p:spTgt spid="1562628"/>
                                        </p:tgtEl>
                                        <p:attrNameLst>
                                          <p:attrName>style.visibility</p:attrName>
                                        </p:attrNameLst>
                                      </p:cBhvr>
                                      <p:to>
                                        <p:strVal val="visible"/>
                                      </p:to>
                                    </p:set>
                                    <p:anim calcmode="lin" valueType="num">
                                      <p:cBhvr>
                                        <p:cTn id="7" dur="1000" fill="hold"/>
                                        <p:tgtEl>
                                          <p:spTgt spid="1562628"/>
                                        </p:tgtEl>
                                        <p:attrNameLst>
                                          <p:attrName>ppt_w</p:attrName>
                                        </p:attrNameLst>
                                      </p:cBhvr>
                                      <p:tavLst>
                                        <p:tav tm="0">
                                          <p:val>
                                            <p:strVal val="#ppt_w+.3"/>
                                          </p:val>
                                        </p:tav>
                                        <p:tav tm="100000">
                                          <p:val>
                                            <p:strVal val="#ppt_w"/>
                                          </p:val>
                                        </p:tav>
                                      </p:tavLst>
                                    </p:anim>
                                    <p:anim calcmode="lin" valueType="num">
                                      <p:cBhvr>
                                        <p:cTn id="8" dur="1000" fill="hold"/>
                                        <p:tgtEl>
                                          <p:spTgt spid="1562628"/>
                                        </p:tgtEl>
                                        <p:attrNameLst>
                                          <p:attrName>ppt_h</p:attrName>
                                        </p:attrNameLst>
                                      </p:cBhvr>
                                      <p:tavLst>
                                        <p:tav tm="0">
                                          <p:val>
                                            <p:strVal val="#ppt_h"/>
                                          </p:val>
                                        </p:tav>
                                        <p:tav tm="100000">
                                          <p:val>
                                            <p:strVal val="#ppt_h"/>
                                          </p:val>
                                        </p:tav>
                                      </p:tavLst>
                                    </p:anim>
                                    <p:animEffect transition="in" filter="fade">
                                      <p:cBhvr>
                                        <p:cTn id="9" dur="1000"/>
                                        <p:tgtEl>
                                          <p:spTgt spid="1562628"/>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xit" presetSubtype="0" fill="hold" grpId="1" nodeType="clickEffect">
                                  <p:stCondLst>
                                    <p:cond delay="0"/>
                                  </p:stCondLst>
                                  <p:iterate type="wd">
                                    <p:tmPct val="1000"/>
                                  </p:iterate>
                                  <p:childTnLst>
                                    <p:anim calcmode="lin" valueType="num">
                                      <p:cBhvr>
                                        <p:cTn id="13" dur="1000"/>
                                        <p:tgtEl>
                                          <p:spTgt spid="1562628"/>
                                        </p:tgtEl>
                                        <p:attrNameLst>
                                          <p:attrName>ppt_w</p:attrName>
                                        </p:attrNameLst>
                                      </p:cBhvr>
                                      <p:tavLst>
                                        <p:tav tm="0">
                                          <p:val>
                                            <p:strVal val="ppt_w"/>
                                          </p:val>
                                        </p:tav>
                                        <p:tav tm="100000">
                                          <p:val>
                                            <p:fltVal val="0"/>
                                          </p:val>
                                        </p:tav>
                                      </p:tavLst>
                                    </p:anim>
                                    <p:anim calcmode="lin" valueType="num">
                                      <p:cBhvr>
                                        <p:cTn id="14" dur="1000"/>
                                        <p:tgtEl>
                                          <p:spTgt spid="1562628"/>
                                        </p:tgtEl>
                                        <p:attrNameLst>
                                          <p:attrName>ppt_h</p:attrName>
                                        </p:attrNameLst>
                                      </p:cBhvr>
                                      <p:tavLst>
                                        <p:tav tm="0">
                                          <p:val>
                                            <p:strVal val="ppt_h"/>
                                          </p:val>
                                        </p:tav>
                                        <p:tav tm="100000">
                                          <p:val>
                                            <p:fltVal val="0"/>
                                          </p:val>
                                        </p:tav>
                                      </p:tavLst>
                                    </p:anim>
                                    <p:anim calcmode="lin" valueType="num">
                                      <p:cBhvr>
                                        <p:cTn id="15" dur="1000"/>
                                        <p:tgtEl>
                                          <p:spTgt spid="1562628"/>
                                        </p:tgtEl>
                                        <p:attrNameLst>
                                          <p:attrName>style.rotation</p:attrName>
                                        </p:attrNameLst>
                                      </p:cBhvr>
                                      <p:tavLst>
                                        <p:tav tm="0">
                                          <p:val>
                                            <p:fltVal val="0"/>
                                          </p:val>
                                        </p:tav>
                                        <p:tav tm="100000">
                                          <p:val>
                                            <p:fltVal val="90"/>
                                          </p:val>
                                        </p:tav>
                                      </p:tavLst>
                                    </p:anim>
                                    <p:animEffect transition="out" filter="fade">
                                      <p:cBhvr>
                                        <p:cTn id="16" dur="1000"/>
                                        <p:tgtEl>
                                          <p:spTgt spid="1562628"/>
                                        </p:tgtEl>
                                      </p:cBhvr>
                                    </p:animEffect>
                                    <p:set>
                                      <p:cBhvr>
                                        <p:cTn id="17" dur="1" fill="hold">
                                          <p:stCondLst>
                                            <p:cond delay="999"/>
                                          </p:stCondLst>
                                        </p:cTn>
                                        <p:tgtEl>
                                          <p:spTgt spid="15626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2628" grpId="0"/>
      <p:bldP spid="1562628"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8" name="Rectangle 4"/>
          <p:cNvSpPr>
            <a:spLocks noChangeArrowheads="1"/>
          </p:cNvSpPr>
          <p:nvPr/>
        </p:nvSpPr>
        <p:spPr bwMode="auto">
          <a:xfrm>
            <a:off x="0" y="215445"/>
            <a:ext cx="12192000" cy="6555641"/>
          </a:xfrm>
          <a:prstGeom prst="rect">
            <a:avLst/>
          </a:prstGeom>
          <a:noFill/>
          <a:ln w="9525">
            <a:noFill/>
            <a:miter lim="800000"/>
            <a:headEnd/>
            <a:tailEnd/>
          </a:ln>
          <a:effectLst/>
        </p:spPr>
        <p:txBody>
          <a:bodyPr wrap="square" anchor="ctr">
            <a:spAutoFit/>
          </a:bodyPr>
          <a:lstStyle/>
          <a:p>
            <a:pPr algn="ctr" rtl="1"/>
            <a:r>
              <a:rPr lang="ar-SA" sz="6000" b="1" u="sng" dirty="0">
                <a:solidFill>
                  <a:srgbClr val="C00000"/>
                </a:solidFill>
              </a:rPr>
              <a:t>وأَيْضًا منْ سفْرِ الْأَمْثَالِ (أم 9: 1-11)</a:t>
            </a:r>
            <a:endParaRPr lang="en-US" sz="6000" b="1" u="sng" dirty="0">
              <a:solidFill>
                <a:srgbClr val="C00000"/>
              </a:solidFill>
            </a:endParaRPr>
          </a:p>
          <a:p>
            <a:pPr algn="ctr"/>
            <a:r>
              <a:rPr lang="ar-EG" sz="6000" b="1" dirty="0"/>
              <a:t>1 الحِكمَةُ بَنَتْ بَيتَها ونَحَتَتْ أَعمِدَتَها السَّبعَةَ. 2 ذَبَحَتْ ذَبائِحَها ومَزَجَتْ خَمرَهَا وأَعَدَّتْ أَيضًا مائِدَتَها. 3 أَرسَلَتْ جَوارِيَها تُنادي عَلَى مُتونِ مشَارِفِ المدينَةِ: 4 «مـَنْ كَاَنَ سَاَذِجًا فَليَملْ إِلَى هُنَا» وتَقُولُ لِكُلِّ فاقِدِ الرُّشْدِ: 5 «هَلُمّوا كُلوا مِنْ خبْزي واْشرَبوا مَنْ الخَمْرِ الَّتي مزَجتُ. </a:t>
            </a:r>
            <a:endParaRPr lang="en-US" sz="6000" b="1" dirty="0">
              <a:solidFill>
                <a:srgbClr val="000099"/>
              </a:solidFill>
              <a:cs typeface="MCS Taybah S_U normal." pitchFamily="2" charset="-78"/>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iterate type="wd">
                                    <p:tmPct val="10000"/>
                                  </p:iterate>
                                  <p:childTnLst>
                                    <p:set>
                                      <p:cBhvr>
                                        <p:cTn id="6" dur="1" fill="hold">
                                          <p:stCondLst>
                                            <p:cond delay="0"/>
                                          </p:stCondLst>
                                        </p:cTn>
                                        <p:tgtEl>
                                          <p:spTgt spid="1562628"/>
                                        </p:tgtEl>
                                        <p:attrNameLst>
                                          <p:attrName>style.visibility</p:attrName>
                                        </p:attrNameLst>
                                      </p:cBhvr>
                                      <p:to>
                                        <p:strVal val="visible"/>
                                      </p:to>
                                    </p:set>
                                    <p:anim calcmode="lin" valueType="num">
                                      <p:cBhvr>
                                        <p:cTn id="7" dur="1000" fill="hold"/>
                                        <p:tgtEl>
                                          <p:spTgt spid="1562628"/>
                                        </p:tgtEl>
                                        <p:attrNameLst>
                                          <p:attrName>ppt_w</p:attrName>
                                        </p:attrNameLst>
                                      </p:cBhvr>
                                      <p:tavLst>
                                        <p:tav tm="0">
                                          <p:val>
                                            <p:strVal val="#ppt_w+.3"/>
                                          </p:val>
                                        </p:tav>
                                        <p:tav tm="100000">
                                          <p:val>
                                            <p:strVal val="#ppt_w"/>
                                          </p:val>
                                        </p:tav>
                                      </p:tavLst>
                                    </p:anim>
                                    <p:anim calcmode="lin" valueType="num">
                                      <p:cBhvr>
                                        <p:cTn id="8" dur="1000" fill="hold"/>
                                        <p:tgtEl>
                                          <p:spTgt spid="1562628"/>
                                        </p:tgtEl>
                                        <p:attrNameLst>
                                          <p:attrName>ppt_h</p:attrName>
                                        </p:attrNameLst>
                                      </p:cBhvr>
                                      <p:tavLst>
                                        <p:tav tm="0">
                                          <p:val>
                                            <p:strVal val="#ppt_h"/>
                                          </p:val>
                                        </p:tav>
                                        <p:tav tm="100000">
                                          <p:val>
                                            <p:strVal val="#ppt_h"/>
                                          </p:val>
                                        </p:tav>
                                      </p:tavLst>
                                    </p:anim>
                                    <p:animEffect transition="in" filter="fade">
                                      <p:cBhvr>
                                        <p:cTn id="9" dur="1000"/>
                                        <p:tgtEl>
                                          <p:spTgt spid="1562628"/>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xit" presetSubtype="0" fill="hold" grpId="1" nodeType="clickEffect">
                                  <p:stCondLst>
                                    <p:cond delay="0"/>
                                  </p:stCondLst>
                                  <p:iterate type="wd">
                                    <p:tmPct val="1000"/>
                                  </p:iterate>
                                  <p:childTnLst>
                                    <p:anim calcmode="lin" valueType="num">
                                      <p:cBhvr>
                                        <p:cTn id="13" dur="1000"/>
                                        <p:tgtEl>
                                          <p:spTgt spid="1562628"/>
                                        </p:tgtEl>
                                        <p:attrNameLst>
                                          <p:attrName>ppt_w</p:attrName>
                                        </p:attrNameLst>
                                      </p:cBhvr>
                                      <p:tavLst>
                                        <p:tav tm="0">
                                          <p:val>
                                            <p:strVal val="ppt_w"/>
                                          </p:val>
                                        </p:tav>
                                        <p:tav tm="100000">
                                          <p:val>
                                            <p:fltVal val="0"/>
                                          </p:val>
                                        </p:tav>
                                      </p:tavLst>
                                    </p:anim>
                                    <p:anim calcmode="lin" valueType="num">
                                      <p:cBhvr>
                                        <p:cTn id="14" dur="1000"/>
                                        <p:tgtEl>
                                          <p:spTgt spid="1562628"/>
                                        </p:tgtEl>
                                        <p:attrNameLst>
                                          <p:attrName>ppt_h</p:attrName>
                                        </p:attrNameLst>
                                      </p:cBhvr>
                                      <p:tavLst>
                                        <p:tav tm="0">
                                          <p:val>
                                            <p:strVal val="ppt_h"/>
                                          </p:val>
                                        </p:tav>
                                        <p:tav tm="100000">
                                          <p:val>
                                            <p:fltVal val="0"/>
                                          </p:val>
                                        </p:tav>
                                      </p:tavLst>
                                    </p:anim>
                                    <p:anim calcmode="lin" valueType="num">
                                      <p:cBhvr>
                                        <p:cTn id="15" dur="1000"/>
                                        <p:tgtEl>
                                          <p:spTgt spid="1562628"/>
                                        </p:tgtEl>
                                        <p:attrNameLst>
                                          <p:attrName>style.rotation</p:attrName>
                                        </p:attrNameLst>
                                      </p:cBhvr>
                                      <p:tavLst>
                                        <p:tav tm="0">
                                          <p:val>
                                            <p:fltVal val="0"/>
                                          </p:val>
                                        </p:tav>
                                        <p:tav tm="100000">
                                          <p:val>
                                            <p:fltVal val="90"/>
                                          </p:val>
                                        </p:tav>
                                      </p:tavLst>
                                    </p:anim>
                                    <p:animEffect transition="out" filter="fade">
                                      <p:cBhvr>
                                        <p:cTn id="16" dur="1000"/>
                                        <p:tgtEl>
                                          <p:spTgt spid="1562628"/>
                                        </p:tgtEl>
                                      </p:cBhvr>
                                    </p:animEffect>
                                    <p:set>
                                      <p:cBhvr>
                                        <p:cTn id="17" dur="1" fill="hold">
                                          <p:stCondLst>
                                            <p:cond delay="999"/>
                                          </p:stCondLst>
                                        </p:cTn>
                                        <p:tgtEl>
                                          <p:spTgt spid="15626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2628" grpId="0"/>
      <p:bldP spid="1562628"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8" name="Rectangle 4"/>
          <p:cNvSpPr>
            <a:spLocks noChangeArrowheads="1"/>
          </p:cNvSpPr>
          <p:nvPr/>
        </p:nvSpPr>
        <p:spPr bwMode="auto">
          <a:xfrm>
            <a:off x="0" y="323167"/>
            <a:ext cx="12192000" cy="6340197"/>
          </a:xfrm>
          <a:prstGeom prst="rect">
            <a:avLst/>
          </a:prstGeom>
          <a:noFill/>
          <a:ln w="9525">
            <a:noFill/>
            <a:miter lim="800000"/>
            <a:headEnd/>
            <a:tailEnd/>
          </a:ln>
          <a:effectLst/>
        </p:spPr>
        <p:txBody>
          <a:bodyPr wrap="square" anchor="ctr">
            <a:spAutoFit/>
          </a:bodyPr>
          <a:lstStyle/>
          <a:p>
            <a:pPr algn="ctr" rtl="1"/>
            <a:r>
              <a:rPr lang="ar-EG" sz="5800" b="1" dirty="0"/>
              <a:t>6 اترُكوا السَّذاجَةَ فتَحيَوا اسلُكوا طَريقَ الفِطنَةِ».7 مَنْ أَدَّبَ السَّاخِرَ لَحِقَه العَارُ، ومَنْ وبَّخَ الشَرّيرَ أَدرَكَهُ خِزْيُه. 8 لا تُوبِّخِ السَّاخِرَ لِئَلاَّ يُبغِضَكَ وبِّخِ الحَكيمَ فيُحِبَّكَ. 9 أَفِدِ الحَكيمَ فيَصيرَ أَحكَمَ، عَلّمِ البارَّ فيَزْدادَ فائِدةً. 10 أَوّلُ الحِكمَةِ مَخافَةُ الرَّبِّ وعِلْمُ القدّوسِ الفِطنَةُ. 11 فإِنَّها بي تَكثرُ أيّامُكَ وتَزْدادُ لَكَ سِنو الحَياة. </a:t>
            </a:r>
            <a:r>
              <a:rPr lang="ar-SA" sz="5800" b="1" dirty="0">
                <a:solidFill>
                  <a:srgbClr val="C00000"/>
                </a:solidFill>
              </a:rPr>
              <a:t>مَجْدًا لِلثَّالُوثِ الْقدّوسِ إلَهِنَا إِلَى الْأبَدِ.</a:t>
            </a:r>
            <a:endParaRPr lang="en-US" sz="5800" b="1" dirty="0">
              <a:solidFill>
                <a:srgbClr val="C00000"/>
              </a:solidFill>
              <a:cs typeface="MCS Taybah S_U normal." pitchFamily="2" charset="-78"/>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iterate type="wd">
                                    <p:tmPct val="10000"/>
                                  </p:iterate>
                                  <p:childTnLst>
                                    <p:set>
                                      <p:cBhvr>
                                        <p:cTn id="6" dur="1" fill="hold">
                                          <p:stCondLst>
                                            <p:cond delay="0"/>
                                          </p:stCondLst>
                                        </p:cTn>
                                        <p:tgtEl>
                                          <p:spTgt spid="1562628"/>
                                        </p:tgtEl>
                                        <p:attrNameLst>
                                          <p:attrName>style.visibility</p:attrName>
                                        </p:attrNameLst>
                                      </p:cBhvr>
                                      <p:to>
                                        <p:strVal val="visible"/>
                                      </p:to>
                                    </p:set>
                                    <p:anim calcmode="lin" valueType="num">
                                      <p:cBhvr>
                                        <p:cTn id="7" dur="1000" fill="hold"/>
                                        <p:tgtEl>
                                          <p:spTgt spid="1562628"/>
                                        </p:tgtEl>
                                        <p:attrNameLst>
                                          <p:attrName>ppt_w</p:attrName>
                                        </p:attrNameLst>
                                      </p:cBhvr>
                                      <p:tavLst>
                                        <p:tav tm="0">
                                          <p:val>
                                            <p:strVal val="#ppt_w+.3"/>
                                          </p:val>
                                        </p:tav>
                                        <p:tav tm="100000">
                                          <p:val>
                                            <p:strVal val="#ppt_w"/>
                                          </p:val>
                                        </p:tav>
                                      </p:tavLst>
                                    </p:anim>
                                    <p:anim calcmode="lin" valueType="num">
                                      <p:cBhvr>
                                        <p:cTn id="8" dur="1000" fill="hold"/>
                                        <p:tgtEl>
                                          <p:spTgt spid="1562628"/>
                                        </p:tgtEl>
                                        <p:attrNameLst>
                                          <p:attrName>ppt_h</p:attrName>
                                        </p:attrNameLst>
                                      </p:cBhvr>
                                      <p:tavLst>
                                        <p:tav tm="0">
                                          <p:val>
                                            <p:strVal val="#ppt_h"/>
                                          </p:val>
                                        </p:tav>
                                        <p:tav tm="100000">
                                          <p:val>
                                            <p:strVal val="#ppt_h"/>
                                          </p:val>
                                        </p:tav>
                                      </p:tavLst>
                                    </p:anim>
                                    <p:animEffect transition="in" filter="fade">
                                      <p:cBhvr>
                                        <p:cTn id="9" dur="1000"/>
                                        <p:tgtEl>
                                          <p:spTgt spid="1562628"/>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xit" presetSubtype="0" fill="hold" grpId="1" nodeType="clickEffect">
                                  <p:stCondLst>
                                    <p:cond delay="0"/>
                                  </p:stCondLst>
                                  <p:iterate type="wd">
                                    <p:tmPct val="1000"/>
                                  </p:iterate>
                                  <p:childTnLst>
                                    <p:anim calcmode="lin" valueType="num">
                                      <p:cBhvr>
                                        <p:cTn id="13" dur="1000"/>
                                        <p:tgtEl>
                                          <p:spTgt spid="1562628"/>
                                        </p:tgtEl>
                                        <p:attrNameLst>
                                          <p:attrName>ppt_w</p:attrName>
                                        </p:attrNameLst>
                                      </p:cBhvr>
                                      <p:tavLst>
                                        <p:tav tm="0">
                                          <p:val>
                                            <p:strVal val="ppt_w"/>
                                          </p:val>
                                        </p:tav>
                                        <p:tav tm="100000">
                                          <p:val>
                                            <p:fltVal val="0"/>
                                          </p:val>
                                        </p:tav>
                                      </p:tavLst>
                                    </p:anim>
                                    <p:anim calcmode="lin" valueType="num">
                                      <p:cBhvr>
                                        <p:cTn id="14" dur="1000"/>
                                        <p:tgtEl>
                                          <p:spTgt spid="1562628"/>
                                        </p:tgtEl>
                                        <p:attrNameLst>
                                          <p:attrName>ppt_h</p:attrName>
                                        </p:attrNameLst>
                                      </p:cBhvr>
                                      <p:tavLst>
                                        <p:tav tm="0">
                                          <p:val>
                                            <p:strVal val="ppt_h"/>
                                          </p:val>
                                        </p:tav>
                                        <p:tav tm="100000">
                                          <p:val>
                                            <p:fltVal val="0"/>
                                          </p:val>
                                        </p:tav>
                                      </p:tavLst>
                                    </p:anim>
                                    <p:anim calcmode="lin" valueType="num">
                                      <p:cBhvr>
                                        <p:cTn id="15" dur="1000"/>
                                        <p:tgtEl>
                                          <p:spTgt spid="1562628"/>
                                        </p:tgtEl>
                                        <p:attrNameLst>
                                          <p:attrName>style.rotation</p:attrName>
                                        </p:attrNameLst>
                                      </p:cBhvr>
                                      <p:tavLst>
                                        <p:tav tm="0">
                                          <p:val>
                                            <p:fltVal val="0"/>
                                          </p:val>
                                        </p:tav>
                                        <p:tav tm="100000">
                                          <p:val>
                                            <p:fltVal val="90"/>
                                          </p:val>
                                        </p:tav>
                                      </p:tavLst>
                                    </p:anim>
                                    <p:animEffect transition="out" filter="fade">
                                      <p:cBhvr>
                                        <p:cTn id="16" dur="1000"/>
                                        <p:tgtEl>
                                          <p:spTgt spid="1562628"/>
                                        </p:tgtEl>
                                      </p:cBhvr>
                                    </p:animEffect>
                                    <p:set>
                                      <p:cBhvr>
                                        <p:cTn id="17" dur="1" fill="hold">
                                          <p:stCondLst>
                                            <p:cond delay="999"/>
                                          </p:stCondLst>
                                        </p:cTn>
                                        <p:tgtEl>
                                          <p:spTgt spid="15626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2628" grpId="0"/>
      <p:bldP spid="156262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8926"/>
            <a:ext cx="12192000" cy="6555641"/>
          </a:xfrm>
          <a:prstGeom prst="rect">
            <a:avLst/>
          </a:prstGeom>
        </p:spPr>
        <p:txBody>
          <a:bodyPr>
            <a:spAutoFit/>
          </a:bodyPr>
          <a:lstStyle/>
          <a:p>
            <a:pPr algn="ctr" fontAlgn="base">
              <a:spcBef>
                <a:spcPct val="0"/>
              </a:spcBef>
              <a:spcAft>
                <a:spcPct val="0"/>
              </a:spcAft>
              <a:defRPr/>
            </a:pPr>
            <a:r>
              <a:rPr lang="ar-EG" sz="6000" b="1" dirty="0">
                <a:solidFill>
                  <a:srgbClr val="FFFFFF"/>
                </a:solidFill>
              </a:rPr>
              <a:t>7</a:t>
            </a:r>
            <a:r>
              <a:rPr lang="ar-EG" sz="6000" b="1" dirty="0"/>
              <a:t>فكَلَّمَ إِسحقُ إِبْراهيمَ أَباه قَالَ: «يا أَبَتِ». قَالَ: «هَاَءَنَذا، يا بُنَيَّ». قَالَ: «هَذِهِ النَّارُ والحَطَبُ، فأَينَ الحَمَلُ لِلمُحرَقةِ؟»8 فَقَالَ إِبْراهيمُ: «اللهُ يَرَى لِنَفْسِه الحَمَلَ لِلمحرَقةِ، يا بُنَيَّ» ومَضيا كِلاهُمْا مَعًا. 9 فلَمّا وصَلا إِلَى المكانِ الَّذي أَراه اللهُ إِيَّاه، بَنى إِبْراهيمُ هُنَاكَ المذبَح ورتَّبَ الحَطَبَ ورَبَطَ إِسْحَقَ ابنَه وجَعَلَهُ عَلَى المذبَحِ فَوقَ الحَطَبِ.</a:t>
            </a:r>
            <a:endParaRPr lang="en-US" sz="5850" b="1" dirty="0">
              <a:solidFill>
                <a:srgbClr val="FFFF00"/>
              </a:solidFill>
            </a:endParaRPr>
          </a:p>
        </p:txBody>
      </p:sp>
    </p:spTree>
    <p:extLst>
      <p:ext uri="{BB962C8B-B14F-4D97-AF65-F5344CB8AC3E}">
        <p14:creationId xmlns:p14="http://schemas.microsoft.com/office/powerpoint/2010/main" val="67548167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8" name="Rectangle 4"/>
          <p:cNvSpPr>
            <a:spLocks noChangeArrowheads="1"/>
          </p:cNvSpPr>
          <p:nvPr/>
        </p:nvSpPr>
        <p:spPr bwMode="auto">
          <a:xfrm>
            <a:off x="0" y="-61553"/>
            <a:ext cx="12192000" cy="7109639"/>
          </a:xfrm>
          <a:prstGeom prst="rect">
            <a:avLst/>
          </a:prstGeom>
          <a:noFill/>
          <a:ln w="9525">
            <a:noFill/>
            <a:miter lim="800000"/>
            <a:headEnd/>
            <a:tailEnd/>
          </a:ln>
          <a:effectLst/>
        </p:spPr>
        <p:txBody>
          <a:bodyPr wrap="square" anchor="ctr">
            <a:spAutoFit/>
          </a:bodyPr>
          <a:lstStyle/>
          <a:p>
            <a:pPr algn="ctr" rtl="1"/>
            <a:r>
              <a:rPr lang="ar-SA" sz="5700" b="1" u="sng" dirty="0">
                <a:solidFill>
                  <a:srgbClr val="C00000"/>
                </a:solidFill>
              </a:rPr>
              <a:t>وأَيْضًا منْ سِفْرِ إشعياءَ النَّبِيِّ (إش 4: 2-4)</a:t>
            </a:r>
            <a:endParaRPr lang="en-US" sz="5700" b="1" u="sng" dirty="0">
              <a:solidFill>
                <a:srgbClr val="C00000"/>
              </a:solidFill>
            </a:endParaRPr>
          </a:p>
          <a:p>
            <a:pPr algn="ctr"/>
            <a:r>
              <a:rPr lang="ar-EG" sz="5700" b="1" dirty="0"/>
              <a:t>2 في ذَلِكَ اليَومِ، يَكونُ نَبتُ الرَّبِّ بَهاءً ومَجدًا، وثَمَرَةُ الأَرْضِ فَخرًا وزينةً لِمَن نَجا مِنْ إِسْرائيلَ. 3 ومَنْ أُبقِيَ في صِهْيونَ وتُرِكَ في أُورَشَليمَ، يُقَالَ لَهُ قِدّيسٌ، كُلُّ مَن كُتِبَ لِلحَياةِ في أُورَشَليمَ. 4 وإِذا غَسَلَ السَّيِّدُ قَذَرَ بَناتِ صِهْيونَ، ونَظَّفَ دِماءَ أُورَشَليمَ مِن وسَطِها بِرُوحِ القَضاءِ وروحِ الإِحْراق. </a:t>
            </a:r>
          </a:p>
          <a:p>
            <a:pPr algn="ctr"/>
            <a:r>
              <a:rPr lang="ar-SA" sz="5700" b="1" dirty="0">
                <a:solidFill>
                  <a:srgbClr val="C00000"/>
                </a:solidFill>
              </a:rPr>
              <a:t>مَجْدًا لِلثَّالُوثِ الْقدّوسِ إلَهِنَا إِلَى الْأبَدِ.</a:t>
            </a:r>
            <a:endParaRPr lang="en-US" sz="5700" b="1" dirty="0">
              <a:solidFill>
                <a:srgbClr val="C00000"/>
              </a:solidFill>
              <a:cs typeface="MCS Taybah S_U normal." pitchFamily="2" charset="-78"/>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iterate type="wd">
                                    <p:tmPct val="10000"/>
                                  </p:iterate>
                                  <p:childTnLst>
                                    <p:set>
                                      <p:cBhvr>
                                        <p:cTn id="6" dur="1" fill="hold">
                                          <p:stCondLst>
                                            <p:cond delay="0"/>
                                          </p:stCondLst>
                                        </p:cTn>
                                        <p:tgtEl>
                                          <p:spTgt spid="1562628"/>
                                        </p:tgtEl>
                                        <p:attrNameLst>
                                          <p:attrName>style.visibility</p:attrName>
                                        </p:attrNameLst>
                                      </p:cBhvr>
                                      <p:to>
                                        <p:strVal val="visible"/>
                                      </p:to>
                                    </p:set>
                                    <p:anim calcmode="lin" valueType="num">
                                      <p:cBhvr>
                                        <p:cTn id="7" dur="1000" fill="hold"/>
                                        <p:tgtEl>
                                          <p:spTgt spid="1562628"/>
                                        </p:tgtEl>
                                        <p:attrNameLst>
                                          <p:attrName>ppt_w</p:attrName>
                                        </p:attrNameLst>
                                      </p:cBhvr>
                                      <p:tavLst>
                                        <p:tav tm="0">
                                          <p:val>
                                            <p:strVal val="#ppt_w+.3"/>
                                          </p:val>
                                        </p:tav>
                                        <p:tav tm="100000">
                                          <p:val>
                                            <p:strVal val="#ppt_w"/>
                                          </p:val>
                                        </p:tav>
                                      </p:tavLst>
                                    </p:anim>
                                    <p:anim calcmode="lin" valueType="num">
                                      <p:cBhvr>
                                        <p:cTn id="8" dur="1000" fill="hold"/>
                                        <p:tgtEl>
                                          <p:spTgt spid="1562628"/>
                                        </p:tgtEl>
                                        <p:attrNameLst>
                                          <p:attrName>ppt_h</p:attrName>
                                        </p:attrNameLst>
                                      </p:cBhvr>
                                      <p:tavLst>
                                        <p:tav tm="0">
                                          <p:val>
                                            <p:strVal val="#ppt_h"/>
                                          </p:val>
                                        </p:tav>
                                        <p:tav tm="100000">
                                          <p:val>
                                            <p:strVal val="#ppt_h"/>
                                          </p:val>
                                        </p:tav>
                                      </p:tavLst>
                                    </p:anim>
                                    <p:animEffect transition="in" filter="fade">
                                      <p:cBhvr>
                                        <p:cTn id="9" dur="1000"/>
                                        <p:tgtEl>
                                          <p:spTgt spid="1562628"/>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xit" presetSubtype="0" fill="hold" grpId="1" nodeType="clickEffect">
                                  <p:stCondLst>
                                    <p:cond delay="0"/>
                                  </p:stCondLst>
                                  <p:iterate type="wd">
                                    <p:tmPct val="1000"/>
                                  </p:iterate>
                                  <p:childTnLst>
                                    <p:anim calcmode="lin" valueType="num">
                                      <p:cBhvr>
                                        <p:cTn id="13" dur="1000"/>
                                        <p:tgtEl>
                                          <p:spTgt spid="1562628"/>
                                        </p:tgtEl>
                                        <p:attrNameLst>
                                          <p:attrName>ppt_w</p:attrName>
                                        </p:attrNameLst>
                                      </p:cBhvr>
                                      <p:tavLst>
                                        <p:tav tm="0">
                                          <p:val>
                                            <p:strVal val="ppt_w"/>
                                          </p:val>
                                        </p:tav>
                                        <p:tav tm="100000">
                                          <p:val>
                                            <p:fltVal val="0"/>
                                          </p:val>
                                        </p:tav>
                                      </p:tavLst>
                                    </p:anim>
                                    <p:anim calcmode="lin" valueType="num">
                                      <p:cBhvr>
                                        <p:cTn id="14" dur="1000"/>
                                        <p:tgtEl>
                                          <p:spTgt spid="1562628"/>
                                        </p:tgtEl>
                                        <p:attrNameLst>
                                          <p:attrName>ppt_h</p:attrName>
                                        </p:attrNameLst>
                                      </p:cBhvr>
                                      <p:tavLst>
                                        <p:tav tm="0">
                                          <p:val>
                                            <p:strVal val="ppt_h"/>
                                          </p:val>
                                        </p:tav>
                                        <p:tav tm="100000">
                                          <p:val>
                                            <p:fltVal val="0"/>
                                          </p:val>
                                        </p:tav>
                                      </p:tavLst>
                                    </p:anim>
                                    <p:anim calcmode="lin" valueType="num">
                                      <p:cBhvr>
                                        <p:cTn id="15" dur="1000"/>
                                        <p:tgtEl>
                                          <p:spTgt spid="1562628"/>
                                        </p:tgtEl>
                                        <p:attrNameLst>
                                          <p:attrName>style.rotation</p:attrName>
                                        </p:attrNameLst>
                                      </p:cBhvr>
                                      <p:tavLst>
                                        <p:tav tm="0">
                                          <p:val>
                                            <p:fltVal val="0"/>
                                          </p:val>
                                        </p:tav>
                                        <p:tav tm="100000">
                                          <p:val>
                                            <p:fltVal val="90"/>
                                          </p:val>
                                        </p:tav>
                                      </p:tavLst>
                                    </p:anim>
                                    <p:animEffect transition="out" filter="fade">
                                      <p:cBhvr>
                                        <p:cTn id="16" dur="1000"/>
                                        <p:tgtEl>
                                          <p:spTgt spid="1562628"/>
                                        </p:tgtEl>
                                      </p:cBhvr>
                                    </p:animEffect>
                                    <p:set>
                                      <p:cBhvr>
                                        <p:cTn id="17" dur="1" fill="hold">
                                          <p:stCondLst>
                                            <p:cond delay="999"/>
                                          </p:stCondLst>
                                        </p:cTn>
                                        <p:tgtEl>
                                          <p:spTgt spid="15626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2628" grpId="0"/>
      <p:bldP spid="1562628"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8" name="Rectangle 4"/>
          <p:cNvSpPr>
            <a:spLocks noChangeArrowheads="1"/>
          </p:cNvSpPr>
          <p:nvPr/>
        </p:nvSpPr>
        <p:spPr bwMode="auto">
          <a:xfrm>
            <a:off x="0" y="277001"/>
            <a:ext cx="12192000" cy="6432530"/>
          </a:xfrm>
          <a:prstGeom prst="rect">
            <a:avLst/>
          </a:prstGeom>
          <a:noFill/>
          <a:ln w="9525">
            <a:noFill/>
            <a:miter lim="800000"/>
            <a:headEnd/>
            <a:tailEnd/>
          </a:ln>
          <a:effectLst/>
        </p:spPr>
        <p:txBody>
          <a:bodyPr wrap="square" anchor="ctr">
            <a:spAutoFit/>
          </a:bodyPr>
          <a:lstStyle/>
          <a:p>
            <a:pPr algn="ctr" rtl="1"/>
            <a:r>
              <a:rPr lang="ar-SA" sz="5200" b="1" u="sng" dirty="0">
                <a:solidFill>
                  <a:srgbClr val="C00000"/>
                </a:solidFill>
              </a:rPr>
              <a:t>وأَيْضًا مِنْ سِفْرِ إشعياءَ النَّبِيِّ (إش 55: 1-13، 56: 1)</a:t>
            </a:r>
            <a:endParaRPr lang="en-US" sz="5200" b="1" u="sng" dirty="0">
              <a:solidFill>
                <a:srgbClr val="C00000"/>
              </a:solidFill>
            </a:endParaRPr>
          </a:p>
          <a:p>
            <a:pPr algn="ctr"/>
            <a:r>
              <a:rPr lang="ar-EG" sz="6000" b="1" dirty="0"/>
              <a:t>1 أَيُّها العِطاشُ جَميعًا هَلمّوا إِلَى المياهِ، والَّذينَ لا فِضَّةَ لَهُمْ هَلمّوا اشتَروا وكُلوا هَلمّوا اِشتَروا بِغيرِ فِضَّةٍ ولا ثَمَنٍ خَمْرًا ولَبَنًا حَليبًا 2 لماذا تَزِنونَ فِضَّةً لِما لَيسَ بِخُبْزٍ وتَتعَبونَ بما لا شبَعَ فِيهِ؟ اِسمَعوا لي سَماعًا وكُلوا الطَّيِّبَ ولتتَلَذَّذْ بِالدَّسَمِ نُفوسُكم. </a:t>
            </a:r>
            <a:endParaRPr lang="en-US" sz="5700" b="1" dirty="0">
              <a:solidFill>
                <a:srgbClr val="C00000"/>
              </a:solidFill>
              <a:cs typeface="MCS Taybah S_U normal." pitchFamily="2" charset="-78"/>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iterate type="wd">
                                    <p:tmPct val="10000"/>
                                  </p:iterate>
                                  <p:childTnLst>
                                    <p:set>
                                      <p:cBhvr>
                                        <p:cTn id="6" dur="1" fill="hold">
                                          <p:stCondLst>
                                            <p:cond delay="0"/>
                                          </p:stCondLst>
                                        </p:cTn>
                                        <p:tgtEl>
                                          <p:spTgt spid="1562628"/>
                                        </p:tgtEl>
                                        <p:attrNameLst>
                                          <p:attrName>style.visibility</p:attrName>
                                        </p:attrNameLst>
                                      </p:cBhvr>
                                      <p:to>
                                        <p:strVal val="visible"/>
                                      </p:to>
                                    </p:set>
                                    <p:anim calcmode="lin" valueType="num">
                                      <p:cBhvr>
                                        <p:cTn id="7" dur="1000" fill="hold"/>
                                        <p:tgtEl>
                                          <p:spTgt spid="1562628"/>
                                        </p:tgtEl>
                                        <p:attrNameLst>
                                          <p:attrName>ppt_w</p:attrName>
                                        </p:attrNameLst>
                                      </p:cBhvr>
                                      <p:tavLst>
                                        <p:tav tm="0">
                                          <p:val>
                                            <p:strVal val="#ppt_w+.3"/>
                                          </p:val>
                                        </p:tav>
                                        <p:tav tm="100000">
                                          <p:val>
                                            <p:strVal val="#ppt_w"/>
                                          </p:val>
                                        </p:tav>
                                      </p:tavLst>
                                    </p:anim>
                                    <p:anim calcmode="lin" valueType="num">
                                      <p:cBhvr>
                                        <p:cTn id="8" dur="1000" fill="hold"/>
                                        <p:tgtEl>
                                          <p:spTgt spid="1562628"/>
                                        </p:tgtEl>
                                        <p:attrNameLst>
                                          <p:attrName>ppt_h</p:attrName>
                                        </p:attrNameLst>
                                      </p:cBhvr>
                                      <p:tavLst>
                                        <p:tav tm="0">
                                          <p:val>
                                            <p:strVal val="#ppt_h"/>
                                          </p:val>
                                        </p:tav>
                                        <p:tav tm="100000">
                                          <p:val>
                                            <p:strVal val="#ppt_h"/>
                                          </p:val>
                                        </p:tav>
                                      </p:tavLst>
                                    </p:anim>
                                    <p:animEffect transition="in" filter="fade">
                                      <p:cBhvr>
                                        <p:cTn id="9" dur="1000"/>
                                        <p:tgtEl>
                                          <p:spTgt spid="1562628"/>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xit" presetSubtype="0" fill="hold" grpId="1" nodeType="clickEffect">
                                  <p:stCondLst>
                                    <p:cond delay="0"/>
                                  </p:stCondLst>
                                  <p:iterate type="wd">
                                    <p:tmPct val="1000"/>
                                  </p:iterate>
                                  <p:childTnLst>
                                    <p:anim calcmode="lin" valueType="num">
                                      <p:cBhvr>
                                        <p:cTn id="13" dur="1000"/>
                                        <p:tgtEl>
                                          <p:spTgt spid="1562628"/>
                                        </p:tgtEl>
                                        <p:attrNameLst>
                                          <p:attrName>ppt_w</p:attrName>
                                        </p:attrNameLst>
                                      </p:cBhvr>
                                      <p:tavLst>
                                        <p:tav tm="0">
                                          <p:val>
                                            <p:strVal val="ppt_w"/>
                                          </p:val>
                                        </p:tav>
                                        <p:tav tm="100000">
                                          <p:val>
                                            <p:fltVal val="0"/>
                                          </p:val>
                                        </p:tav>
                                      </p:tavLst>
                                    </p:anim>
                                    <p:anim calcmode="lin" valueType="num">
                                      <p:cBhvr>
                                        <p:cTn id="14" dur="1000"/>
                                        <p:tgtEl>
                                          <p:spTgt spid="1562628"/>
                                        </p:tgtEl>
                                        <p:attrNameLst>
                                          <p:attrName>ppt_h</p:attrName>
                                        </p:attrNameLst>
                                      </p:cBhvr>
                                      <p:tavLst>
                                        <p:tav tm="0">
                                          <p:val>
                                            <p:strVal val="ppt_h"/>
                                          </p:val>
                                        </p:tav>
                                        <p:tav tm="100000">
                                          <p:val>
                                            <p:fltVal val="0"/>
                                          </p:val>
                                        </p:tav>
                                      </p:tavLst>
                                    </p:anim>
                                    <p:anim calcmode="lin" valueType="num">
                                      <p:cBhvr>
                                        <p:cTn id="15" dur="1000"/>
                                        <p:tgtEl>
                                          <p:spTgt spid="1562628"/>
                                        </p:tgtEl>
                                        <p:attrNameLst>
                                          <p:attrName>style.rotation</p:attrName>
                                        </p:attrNameLst>
                                      </p:cBhvr>
                                      <p:tavLst>
                                        <p:tav tm="0">
                                          <p:val>
                                            <p:fltVal val="0"/>
                                          </p:val>
                                        </p:tav>
                                        <p:tav tm="100000">
                                          <p:val>
                                            <p:fltVal val="90"/>
                                          </p:val>
                                        </p:tav>
                                      </p:tavLst>
                                    </p:anim>
                                    <p:animEffect transition="out" filter="fade">
                                      <p:cBhvr>
                                        <p:cTn id="16" dur="1000"/>
                                        <p:tgtEl>
                                          <p:spTgt spid="1562628"/>
                                        </p:tgtEl>
                                      </p:cBhvr>
                                    </p:animEffect>
                                    <p:set>
                                      <p:cBhvr>
                                        <p:cTn id="17" dur="1" fill="hold">
                                          <p:stCondLst>
                                            <p:cond delay="999"/>
                                          </p:stCondLst>
                                        </p:cTn>
                                        <p:tgtEl>
                                          <p:spTgt spid="15626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2628" grpId="0"/>
      <p:bldP spid="1562628"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8" name="Rectangle 4"/>
          <p:cNvSpPr>
            <a:spLocks noChangeArrowheads="1"/>
          </p:cNvSpPr>
          <p:nvPr/>
        </p:nvSpPr>
        <p:spPr bwMode="auto">
          <a:xfrm>
            <a:off x="0" y="215446"/>
            <a:ext cx="12192000" cy="6555641"/>
          </a:xfrm>
          <a:prstGeom prst="rect">
            <a:avLst/>
          </a:prstGeom>
          <a:noFill/>
          <a:ln w="9525">
            <a:noFill/>
            <a:miter lim="800000"/>
            <a:headEnd/>
            <a:tailEnd/>
          </a:ln>
          <a:effectLst/>
        </p:spPr>
        <p:txBody>
          <a:bodyPr wrap="square" anchor="ctr">
            <a:spAutoFit/>
          </a:bodyPr>
          <a:lstStyle/>
          <a:p>
            <a:pPr algn="ctr" rtl="1"/>
            <a:r>
              <a:rPr lang="ar-EG" sz="6000" b="1" dirty="0"/>
              <a:t>3 أَميلوا أذانَكم وهَلمّوا إِلَيَّ اِسمَعوا فتَحْيَا نفوسُكم فإِنِّي أُعاهِدُكم عَهدًا أَبَدِيًّا عَلَى الخَيراتِ الَّتي وعَدَ بِها داودَ. 4 هاءَنَذا جَعَلتُه لِلشُّعوبِ شَاهِدًا لِلشُّعوبِ قائِدًا وآمِرًا. 5 ها إِنَّكَ تَدْعو أُمَّةً لَمْ تَكُنْ تَعرِفُها وإلَيكَ تَسْعى أُمَّةٌ لَمْ تَكُنْ تَعرِفُكَ بِسَبَبِ الرَّبِّ إِلَهِك وقدّوسِ إسْرائيلَ الَّذي مَجَّدَكَ. 6 التَمِسوا الرَّبَّ ما دامَ يوجَدُ اُدْعوه ما دامَ قَريبًا.</a:t>
            </a:r>
            <a:endParaRPr lang="en-US" sz="5700" b="1" dirty="0">
              <a:solidFill>
                <a:srgbClr val="C00000"/>
              </a:solidFill>
              <a:cs typeface="MCS Taybah S_U normal." pitchFamily="2" charset="-78"/>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iterate type="wd">
                                    <p:tmPct val="10000"/>
                                  </p:iterate>
                                  <p:childTnLst>
                                    <p:set>
                                      <p:cBhvr>
                                        <p:cTn id="6" dur="1" fill="hold">
                                          <p:stCondLst>
                                            <p:cond delay="0"/>
                                          </p:stCondLst>
                                        </p:cTn>
                                        <p:tgtEl>
                                          <p:spTgt spid="1562628"/>
                                        </p:tgtEl>
                                        <p:attrNameLst>
                                          <p:attrName>style.visibility</p:attrName>
                                        </p:attrNameLst>
                                      </p:cBhvr>
                                      <p:to>
                                        <p:strVal val="visible"/>
                                      </p:to>
                                    </p:set>
                                    <p:anim calcmode="lin" valueType="num">
                                      <p:cBhvr>
                                        <p:cTn id="7" dur="1000" fill="hold"/>
                                        <p:tgtEl>
                                          <p:spTgt spid="1562628"/>
                                        </p:tgtEl>
                                        <p:attrNameLst>
                                          <p:attrName>ppt_w</p:attrName>
                                        </p:attrNameLst>
                                      </p:cBhvr>
                                      <p:tavLst>
                                        <p:tav tm="0">
                                          <p:val>
                                            <p:strVal val="#ppt_w+.3"/>
                                          </p:val>
                                        </p:tav>
                                        <p:tav tm="100000">
                                          <p:val>
                                            <p:strVal val="#ppt_w"/>
                                          </p:val>
                                        </p:tav>
                                      </p:tavLst>
                                    </p:anim>
                                    <p:anim calcmode="lin" valueType="num">
                                      <p:cBhvr>
                                        <p:cTn id="8" dur="1000" fill="hold"/>
                                        <p:tgtEl>
                                          <p:spTgt spid="1562628"/>
                                        </p:tgtEl>
                                        <p:attrNameLst>
                                          <p:attrName>ppt_h</p:attrName>
                                        </p:attrNameLst>
                                      </p:cBhvr>
                                      <p:tavLst>
                                        <p:tav tm="0">
                                          <p:val>
                                            <p:strVal val="#ppt_h"/>
                                          </p:val>
                                        </p:tav>
                                        <p:tav tm="100000">
                                          <p:val>
                                            <p:strVal val="#ppt_h"/>
                                          </p:val>
                                        </p:tav>
                                      </p:tavLst>
                                    </p:anim>
                                    <p:animEffect transition="in" filter="fade">
                                      <p:cBhvr>
                                        <p:cTn id="9" dur="1000"/>
                                        <p:tgtEl>
                                          <p:spTgt spid="1562628"/>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xit" presetSubtype="0" fill="hold" grpId="1" nodeType="clickEffect">
                                  <p:stCondLst>
                                    <p:cond delay="0"/>
                                  </p:stCondLst>
                                  <p:iterate type="wd">
                                    <p:tmPct val="1000"/>
                                  </p:iterate>
                                  <p:childTnLst>
                                    <p:anim calcmode="lin" valueType="num">
                                      <p:cBhvr>
                                        <p:cTn id="13" dur="1000"/>
                                        <p:tgtEl>
                                          <p:spTgt spid="1562628"/>
                                        </p:tgtEl>
                                        <p:attrNameLst>
                                          <p:attrName>ppt_w</p:attrName>
                                        </p:attrNameLst>
                                      </p:cBhvr>
                                      <p:tavLst>
                                        <p:tav tm="0">
                                          <p:val>
                                            <p:strVal val="ppt_w"/>
                                          </p:val>
                                        </p:tav>
                                        <p:tav tm="100000">
                                          <p:val>
                                            <p:fltVal val="0"/>
                                          </p:val>
                                        </p:tav>
                                      </p:tavLst>
                                    </p:anim>
                                    <p:anim calcmode="lin" valueType="num">
                                      <p:cBhvr>
                                        <p:cTn id="14" dur="1000"/>
                                        <p:tgtEl>
                                          <p:spTgt spid="1562628"/>
                                        </p:tgtEl>
                                        <p:attrNameLst>
                                          <p:attrName>ppt_h</p:attrName>
                                        </p:attrNameLst>
                                      </p:cBhvr>
                                      <p:tavLst>
                                        <p:tav tm="0">
                                          <p:val>
                                            <p:strVal val="ppt_h"/>
                                          </p:val>
                                        </p:tav>
                                        <p:tav tm="100000">
                                          <p:val>
                                            <p:fltVal val="0"/>
                                          </p:val>
                                        </p:tav>
                                      </p:tavLst>
                                    </p:anim>
                                    <p:anim calcmode="lin" valueType="num">
                                      <p:cBhvr>
                                        <p:cTn id="15" dur="1000"/>
                                        <p:tgtEl>
                                          <p:spTgt spid="1562628"/>
                                        </p:tgtEl>
                                        <p:attrNameLst>
                                          <p:attrName>style.rotation</p:attrName>
                                        </p:attrNameLst>
                                      </p:cBhvr>
                                      <p:tavLst>
                                        <p:tav tm="0">
                                          <p:val>
                                            <p:fltVal val="0"/>
                                          </p:val>
                                        </p:tav>
                                        <p:tav tm="100000">
                                          <p:val>
                                            <p:fltVal val="90"/>
                                          </p:val>
                                        </p:tav>
                                      </p:tavLst>
                                    </p:anim>
                                    <p:animEffect transition="out" filter="fade">
                                      <p:cBhvr>
                                        <p:cTn id="16" dur="1000"/>
                                        <p:tgtEl>
                                          <p:spTgt spid="1562628"/>
                                        </p:tgtEl>
                                      </p:cBhvr>
                                    </p:animEffect>
                                    <p:set>
                                      <p:cBhvr>
                                        <p:cTn id="17" dur="1" fill="hold">
                                          <p:stCondLst>
                                            <p:cond delay="999"/>
                                          </p:stCondLst>
                                        </p:cTn>
                                        <p:tgtEl>
                                          <p:spTgt spid="15626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2628" grpId="0"/>
      <p:bldP spid="1562628"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8" name="Rectangle 4"/>
          <p:cNvSpPr>
            <a:spLocks noChangeArrowheads="1"/>
          </p:cNvSpPr>
          <p:nvPr/>
        </p:nvSpPr>
        <p:spPr bwMode="auto">
          <a:xfrm>
            <a:off x="0" y="538611"/>
            <a:ext cx="12192000" cy="5909310"/>
          </a:xfrm>
          <a:prstGeom prst="rect">
            <a:avLst/>
          </a:prstGeom>
          <a:noFill/>
          <a:ln w="9525">
            <a:noFill/>
            <a:miter lim="800000"/>
            <a:headEnd/>
            <a:tailEnd/>
          </a:ln>
          <a:effectLst/>
        </p:spPr>
        <p:txBody>
          <a:bodyPr wrap="square" anchor="ctr">
            <a:spAutoFit/>
          </a:bodyPr>
          <a:lstStyle/>
          <a:p>
            <a:pPr algn="ctr" rtl="1"/>
            <a:r>
              <a:rPr lang="ar-EG" sz="5400" b="1" dirty="0"/>
              <a:t>7 لِيَترُكِ الشِّرِّيرُ طَريقَه والأَثيمُ أَفْكارَه ولْيَرجِعْ إِلَى الرَّبِّ فيَرحَمَه وإِلَى إِلَهِنا فإِنَّه يُكثِرُ العَفْو 8 فإِنَّ أَفكاري لَيسَت أَفْكارَكم ولا طرقُكم طُرُقي، يَقولُ الرَّبُّ. 9كما تَعْلو السَّمواتُ عَنِ الأَرضِ كَذَلِكَ طُرُقي تَعْلو عَنْ طُرُقِكم وأَفْكاري عَنْ أَفْكارِكم 10 لِأَنَّه كما يَنزِلُ المطَرُ والثَّلجُ مِنَ السَّماءِ ولا يَرجِعُ إِلَى هُنَاكَ دونَ أَن يُرويَ الأَرضَ ويَجعَلَهَا تُنتِجُ وتُنبِتُ لِتُؤتِيَ الزَّارعَ زَرعًا والآكِلَ طَعامًا </a:t>
            </a:r>
            <a:endParaRPr lang="en-US" sz="5400" b="1" dirty="0">
              <a:solidFill>
                <a:srgbClr val="C00000"/>
              </a:solidFill>
              <a:cs typeface="MCS Taybah S_U normal." pitchFamily="2" charset="-78"/>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iterate type="wd">
                                    <p:tmPct val="10000"/>
                                  </p:iterate>
                                  <p:childTnLst>
                                    <p:set>
                                      <p:cBhvr>
                                        <p:cTn id="6" dur="1" fill="hold">
                                          <p:stCondLst>
                                            <p:cond delay="0"/>
                                          </p:stCondLst>
                                        </p:cTn>
                                        <p:tgtEl>
                                          <p:spTgt spid="1562628"/>
                                        </p:tgtEl>
                                        <p:attrNameLst>
                                          <p:attrName>style.visibility</p:attrName>
                                        </p:attrNameLst>
                                      </p:cBhvr>
                                      <p:to>
                                        <p:strVal val="visible"/>
                                      </p:to>
                                    </p:set>
                                    <p:anim calcmode="lin" valueType="num">
                                      <p:cBhvr>
                                        <p:cTn id="7" dur="1000" fill="hold"/>
                                        <p:tgtEl>
                                          <p:spTgt spid="1562628"/>
                                        </p:tgtEl>
                                        <p:attrNameLst>
                                          <p:attrName>ppt_w</p:attrName>
                                        </p:attrNameLst>
                                      </p:cBhvr>
                                      <p:tavLst>
                                        <p:tav tm="0">
                                          <p:val>
                                            <p:strVal val="#ppt_w+.3"/>
                                          </p:val>
                                        </p:tav>
                                        <p:tav tm="100000">
                                          <p:val>
                                            <p:strVal val="#ppt_w"/>
                                          </p:val>
                                        </p:tav>
                                      </p:tavLst>
                                    </p:anim>
                                    <p:anim calcmode="lin" valueType="num">
                                      <p:cBhvr>
                                        <p:cTn id="8" dur="1000" fill="hold"/>
                                        <p:tgtEl>
                                          <p:spTgt spid="1562628"/>
                                        </p:tgtEl>
                                        <p:attrNameLst>
                                          <p:attrName>ppt_h</p:attrName>
                                        </p:attrNameLst>
                                      </p:cBhvr>
                                      <p:tavLst>
                                        <p:tav tm="0">
                                          <p:val>
                                            <p:strVal val="#ppt_h"/>
                                          </p:val>
                                        </p:tav>
                                        <p:tav tm="100000">
                                          <p:val>
                                            <p:strVal val="#ppt_h"/>
                                          </p:val>
                                        </p:tav>
                                      </p:tavLst>
                                    </p:anim>
                                    <p:animEffect transition="in" filter="fade">
                                      <p:cBhvr>
                                        <p:cTn id="9" dur="1000"/>
                                        <p:tgtEl>
                                          <p:spTgt spid="1562628"/>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xit" presetSubtype="0" fill="hold" grpId="1" nodeType="clickEffect">
                                  <p:stCondLst>
                                    <p:cond delay="0"/>
                                  </p:stCondLst>
                                  <p:iterate type="wd">
                                    <p:tmPct val="1000"/>
                                  </p:iterate>
                                  <p:childTnLst>
                                    <p:anim calcmode="lin" valueType="num">
                                      <p:cBhvr>
                                        <p:cTn id="13" dur="1000"/>
                                        <p:tgtEl>
                                          <p:spTgt spid="1562628"/>
                                        </p:tgtEl>
                                        <p:attrNameLst>
                                          <p:attrName>ppt_w</p:attrName>
                                        </p:attrNameLst>
                                      </p:cBhvr>
                                      <p:tavLst>
                                        <p:tav tm="0">
                                          <p:val>
                                            <p:strVal val="ppt_w"/>
                                          </p:val>
                                        </p:tav>
                                        <p:tav tm="100000">
                                          <p:val>
                                            <p:fltVal val="0"/>
                                          </p:val>
                                        </p:tav>
                                      </p:tavLst>
                                    </p:anim>
                                    <p:anim calcmode="lin" valueType="num">
                                      <p:cBhvr>
                                        <p:cTn id="14" dur="1000"/>
                                        <p:tgtEl>
                                          <p:spTgt spid="1562628"/>
                                        </p:tgtEl>
                                        <p:attrNameLst>
                                          <p:attrName>ppt_h</p:attrName>
                                        </p:attrNameLst>
                                      </p:cBhvr>
                                      <p:tavLst>
                                        <p:tav tm="0">
                                          <p:val>
                                            <p:strVal val="ppt_h"/>
                                          </p:val>
                                        </p:tav>
                                        <p:tav tm="100000">
                                          <p:val>
                                            <p:fltVal val="0"/>
                                          </p:val>
                                        </p:tav>
                                      </p:tavLst>
                                    </p:anim>
                                    <p:anim calcmode="lin" valueType="num">
                                      <p:cBhvr>
                                        <p:cTn id="15" dur="1000"/>
                                        <p:tgtEl>
                                          <p:spTgt spid="1562628"/>
                                        </p:tgtEl>
                                        <p:attrNameLst>
                                          <p:attrName>style.rotation</p:attrName>
                                        </p:attrNameLst>
                                      </p:cBhvr>
                                      <p:tavLst>
                                        <p:tav tm="0">
                                          <p:val>
                                            <p:fltVal val="0"/>
                                          </p:val>
                                        </p:tav>
                                        <p:tav tm="100000">
                                          <p:val>
                                            <p:fltVal val="90"/>
                                          </p:val>
                                        </p:tav>
                                      </p:tavLst>
                                    </p:anim>
                                    <p:animEffect transition="out" filter="fade">
                                      <p:cBhvr>
                                        <p:cTn id="16" dur="1000"/>
                                        <p:tgtEl>
                                          <p:spTgt spid="1562628"/>
                                        </p:tgtEl>
                                      </p:cBhvr>
                                    </p:animEffect>
                                    <p:set>
                                      <p:cBhvr>
                                        <p:cTn id="17" dur="1" fill="hold">
                                          <p:stCondLst>
                                            <p:cond delay="999"/>
                                          </p:stCondLst>
                                        </p:cTn>
                                        <p:tgtEl>
                                          <p:spTgt spid="15626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2628" grpId="0"/>
      <p:bldP spid="1562628"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8" name="Rectangle 4"/>
          <p:cNvSpPr>
            <a:spLocks noChangeArrowheads="1"/>
          </p:cNvSpPr>
          <p:nvPr/>
        </p:nvSpPr>
        <p:spPr bwMode="auto">
          <a:xfrm>
            <a:off x="0" y="123113"/>
            <a:ext cx="12192000" cy="6740307"/>
          </a:xfrm>
          <a:prstGeom prst="rect">
            <a:avLst/>
          </a:prstGeom>
          <a:noFill/>
          <a:ln w="9525">
            <a:noFill/>
            <a:miter lim="800000"/>
            <a:headEnd/>
            <a:tailEnd/>
          </a:ln>
          <a:effectLst/>
        </p:spPr>
        <p:txBody>
          <a:bodyPr wrap="square" anchor="ctr">
            <a:spAutoFit/>
          </a:bodyPr>
          <a:lstStyle/>
          <a:p>
            <a:pPr algn="ctr" rtl="1"/>
            <a:r>
              <a:rPr lang="ar-EG" sz="5400" b="1" dirty="0"/>
              <a:t>11 فكذَلِكَ تَكونُ كَلِمتي الَّتي تَخرُجُ مِن فمي: لا تَرجِعُ إِلَيَّ فارِغةً بَلْ تُتِمُّ ما شِئتُ وتَنجَحُ فيما أَرسَلْتُها لَهُ. 12 فإِنَّكم بِفَرَحٍ تَخرُجون وبِسَلامٍ تُعادون والجِبالُ والتِّلالُ تَندَفِعُ بِالَهُتافِ أَمامَكم وجَميعُ أشْجارِ الحُقولِ تُصَفِّقُ بِالأَيدي. 13 مَكانَ العُلَّيقِ يَنبُتُ السَّروُ ومَكانَ القُرَّاصِ يَنبُتُ الآسُ ويَكونُ ذَلِكَ لِلرَّبِّ اسمًا وآيَةً أَبَدِيَّةً لا تَنقَرِض. </a:t>
            </a:r>
          </a:p>
          <a:p>
            <a:pPr algn="ctr" rtl="1"/>
            <a:r>
              <a:rPr lang="ar-SA" sz="5400" b="1" dirty="0">
                <a:solidFill>
                  <a:srgbClr val="C00000"/>
                </a:solidFill>
              </a:rPr>
              <a:t>مَجْدًا لِلثَّالُوثِ الْقُدّوسِ إلَهِنَا إِلَى الْأبَدِ.</a:t>
            </a:r>
            <a:endParaRPr lang="en-US" sz="54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iterate type="wd">
                                    <p:tmPct val="10000"/>
                                  </p:iterate>
                                  <p:childTnLst>
                                    <p:set>
                                      <p:cBhvr>
                                        <p:cTn id="6" dur="1" fill="hold">
                                          <p:stCondLst>
                                            <p:cond delay="0"/>
                                          </p:stCondLst>
                                        </p:cTn>
                                        <p:tgtEl>
                                          <p:spTgt spid="1562628"/>
                                        </p:tgtEl>
                                        <p:attrNameLst>
                                          <p:attrName>style.visibility</p:attrName>
                                        </p:attrNameLst>
                                      </p:cBhvr>
                                      <p:to>
                                        <p:strVal val="visible"/>
                                      </p:to>
                                    </p:set>
                                    <p:anim calcmode="lin" valueType="num">
                                      <p:cBhvr>
                                        <p:cTn id="7" dur="1000" fill="hold"/>
                                        <p:tgtEl>
                                          <p:spTgt spid="1562628"/>
                                        </p:tgtEl>
                                        <p:attrNameLst>
                                          <p:attrName>ppt_w</p:attrName>
                                        </p:attrNameLst>
                                      </p:cBhvr>
                                      <p:tavLst>
                                        <p:tav tm="0">
                                          <p:val>
                                            <p:strVal val="#ppt_w+.3"/>
                                          </p:val>
                                        </p:tav>
                                        <p:tav tm="100000">
                                          <p:val>
                                            <p:strVal val="#ppt_w"/>
                                          </p:val>
                                        </p:tav>
                                      </p:tavLst>
                                    </p:anim>
                                    <p:anim calcmode="lin" valueType="num">
                                      <p:cBhvr>
                                        <p:cTn id="8" dur="1000" fill="hold"/>
                                        <p:tgtEl>
                                          <p:spTgt spid="1562628"/>
                                        </p:tgtEl>
                                        <p:attrNameLst>
                                          <p:attrName>ppt_h</p:attrName>
                                        </p:attrNameLst>
                                      </p:cBhvr>
                                      <p:tavLst>
                                        <p:tav tm="0">
                                          <p:val>
                                            <p:strVal val="#ppt_h"/>
                                          </p:val>
                                        </p:tav>
                                        <p:tav tm="100000">
                                          <p:val>
                                            <p:strVal val="#ppt_h"/>
                                          </p:val>
                                        </p:tav>
                                      </p:tavLst>
                                    </p:anim>
                                    <p:animEffect transition="in" filter="fade">
                                      <p:cBhvr>
                                        <p:cTn id="9" dur="1000"/>
                                        <p:tgtEl>
                                          <p:spTgt spid="1562628"/>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xit" presetSubtype="0" fill="hold" grpId="1" nodeType="clickEffect">
                                  <p:stCondLst>
                                    <p:cond delay="0"/>
                                  </p:stCondLst>
                                  <p:iterate type="wd">
                                    <p:tmPct val="1000"/>
                                  </p:iterate>
                                  <p:childTnLst>
                                    <p:anim calcmode="lin" valueType="num">
                                      <p:cBhvr>
                                        <p:cTn id="13" dur="1000"/>
                                        <p:tgtEl>
                                          <p:spTgt spid="1562628"/>
                                        </p:tgtEl>
                                        <p:attrNameLst>
                                          <p:attrName>ppt_w</p:attrName>
                                        </p:attrNameLst>
                                      </p:cBhvr>
                                      <p:tavLst>
                                        <p:tav tm="0">
                                          <p:val>
                                            <p:strVal val="ppt_w"/>
                                          </p:val>
                                        </p:tav>
                                        <p:tav tm="100000">
                                          <p:val>
                                            <p:fltVal val="0"/>
                                          </p:val>
                                        </p:tav>
                                      </p:tavLst>
                                    </p:anim>
                                    <p:anim calcmode="lin" valueType="num">
                                      <p:cBhvr>
                                        <p:cTn id="14" dur="1000"/>
                                        <p:tgtEl>
                                          <p:spTgt spid="1562628"/>
                                        </p:tgtEl>
                                        <p:attrNameLst>
                                          <p:attrName>ppt_h</p:attrName>
                                        </p:attrNameLst>
                                      </p:cBhvr>
                                      <p:tavLst>
                                        <p:tav tm="0">
                                          <p:val>
                                            <p:strVal val="ppt_h"/>
                                          </p:val>
                                        </p:tav>
                                        <p:tav tm="100000">
                                          <p:val>
                                            <p:fltVal val="0"/>
                                          </p:val>
                                        </p:tav>
                                      </p:tavLst>
                                    </p:anim>
                                    <p:anim calcmode="lin" valueType="num">
                                      <p:cBhvr>
                                        <p:cTn id="15" dur="1000"/>
                                        <p:tgtEl>
                                          <p:spTgt spid="1562628"/>
                                        </p:tgtEl>
                                        <p:attrNameLst>
                                          <p:attrName>style.rotation</p:attrName>
                                        </p:attrNameLst>
                                      </p:cBhvr>
                                      <p:tavLst>
                                        <p:tav tm="0">
                                          <p:val>
                                            <p:fltVal val="0"/>
                                          </p:val>
                                        </p:tav>
                                        <p:tav tm="100000">
                                          <p:val>
                                            <p:fltVal val="90"/>
                                          </p:val>
                                        </p:tav>
                                      </p:tavLst>
                                    </p:anim>
                                    <p:animEffect transition="out" filter="fade">
                                      <p:cBhvr>
                                        <p:cTn id="16" dur="1000"/>
                                        <p:tgtEl>
                                          <p:spTgt spid="1562628"/>
                                        </p:tgtEl>
                                      </p:cBhvr>
                                    </p:animEffect>
                                    <p:set>
                                      <p:cBhvr>
                                        <p:cTn id="17" dur="1" fill="hold">
                                          <p:stCondLst>
                                            <p:cond delay="999"/>
                                          </p:stCondLst>
                                        </p:cTn>
                                        <p:tgtEl>
                                          <p:spTgt spid="15626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2628" grpId="0"/>
      <p:bldP spid="1562628"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8" name="Rectangle 4"/>
          <p:cNvSpPr>
            <a:spLocks noChangeArrowheads="1"/>
          </p:cNvSpPr>
          <p:nvPr/>
        </p:nvSpPr>
        <p:spPr bwMode="auto">
          <a:xfrm>
            <a:off x="0" y="215447"/>
            <a:ext cx="12192000" cy="6555641"/>
          </a:xfrm>
          <a:prstGeom prst="rect">
            <a:avLst/>
          </a:prstGeom>
          <a:noFill/>
          <a:ln w="9525">
            <a:noFill/>
            <a:miter lim="800000"/>
            <a:headEnd/>
            <a:tailEnd/>
          </a:ln>
          <a:effectLst/>
        </p:spPr>
        <p:txBody>
          <a:bodyPr wrap="square" anchor="ctr">
            <a:spAutoFit/>
          </a:bodyPr>
          <a:lstStyle/>
          <a:p>
            <a:pPr algn="ctr" rtl="1"/>
            <a:r>
              <a:rPr lang="ar-SA" sz="6000" b="1" u="sng" dirty="0">
                <a:solidFill>
                  <a:srgbClr val="C00000"/>
                </a:solidFill>
              </a:rPr>
              <a:t>وأَيْضًا مِنْ سِفْرِ حَزْقِيَال النَّبِيِّ (حز 47: 1-9)</a:t>
            </a:r>
            <a:endParaRPr lang="en-US" sz="6000" b="1" u="sng" dirty="0">
              <a:solidFill>
                <a:srgbClr val="C00000"/>
              </a:solidFill>
            </a:endParaRPr>
          </a:p>
          <a:p>
            <a:pPr algn="ctr"/>
            <a:r>
              <a:rPr lang="ar-EG" sz="6000" b="1" dirty="0"/>
              <a:t>1 ورَجَعَ بي إِلَى مَدخَلِ البَيتِ، فإذا بِمِياهٍ تَخرُجُ مِنْ تَحتِ البَيتِ نَحو الشَّرْقِ، لأَنَّ وجهَ البَيتِ نَحو الشَّرقِ، والمياهَ تَنزِل مِن تَحتِ مِن جانِبِ البَيتِ الأَيمَنِ عَنْ جَنوبِ المذبَحِ. 2 وخَرَجَ بي مِنْ طَريقِ بَابِ الشَّمالِ، ودَارَ بي في الطَّريقِ الخارِجِيِّ إِلَى البَابِ الخارِجِيِّ المتَّجِهِ نَحو الشَّرْقِ، </a:t>
            </a:r>
            <a:endParaRPr lang="en-US" sz="60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iterate type="wd">
                                    <p:tmPct val="10000"/>
                                  </p:iterate>
                                  <p:childTnLst>
                                    <p:set>
                                      <p:cBhvr>
                                        <p:cTn id="6" dur="1" fill="hold">
                                          <p:stCondLst>
                                            <p:cond delay="0"/>
                                          </p:stCondLst>
                                        </p:cTn>
                                        <p:tgtEl>
                                          <p:spTgt spid="1562628"/>
                                        </p:tgtEl>
                                        <p:attrNameLst>
                                          <p:attrName>style.visibility</p:attrName>
                                        </p:attrNameLst>
                                      </p:cBhvr>
                                      <p:to>
                                        <p:strVal val="visible"/>
                                      </p:to>
                                    </p:set>
                                    <p:anim calcmode="lin" valueType="num">
                                      <p:cBhvr>
                                        <p:cTn id="7" dur="1000" fill="hold"/>
                                        <p:tgtEl>
                                          <p:spTgt spid="1562628"/>
                                        </p:tgtEl>
                                        <p:attrNameLst>
                                          <p:attrName>ppt_w</p:attrName>
                                        </p:attrNameLst>
                                      </p:cBhvr>
                                      <p:tavLst>
                                        <p:tav tm="0">
                                          <p:val>
                                            <p:strVal val="#ppt_w+.3"/>
                                          </p:val>
                                        </p:tav>
                                        <p:tav tm="100000">
                                          <p:val>
                                            <p:strVal val="#ppt_w"/>
                                          </p:val>
                                        </p:tav>
                                      </p:tavLst>
                                    </p:anim>
                                    <p:anim calcmode="lin" valueType="num">
                                      <p:cBhvr>
                                        <p:cTn id="8" dur="1000" fill="hold"/>
                                        <p:tgtEl>
                                          <p:spTgt spid="1562628"/>
                                        </p:tgtEl>
                                        <p:attrNameLst>
                                          <p:attrName>ppt_h</p:attrName>
                                        </p:attrNameLst>
                                      </p:cBhvr>
                                      <p:tavLst>
                                        <p:tav tm="0">
                                          <p:val>
                                            <p:strVal val="#ppt_h"/>
                                          </p:val>
                                        </p:tav>
                                        <p:tav tm="100000">
                                          <p:val>
                                            <p:strVal val="#ppt_h"/>
                                          </p:val>
                                        </p:tav>
                                      </p:tavLst>
                                    </p:anim>
                                    <p:animEffect transition="in" filter="fade">
                                      <p:cBhvr>
                                        <p:cTn id="9" dur="1000"/>
                                        <p:tgtEl>
                                          <p:spTgt spid="1562628"/>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xit" presetSubtype="0" fill="hold" grpId="1" nodeType="clickEffect">
                                  <p:stCondLst>
                                    <p:cond delay="0"/>
                                  </p:stCondLst>
                                  <p:iterate type="wd">
                                    <p:tmPct val="1000"/>
                                  </p:iterate>
                                  <p:childTnLst>
                                    <p:anim calcmode="lin" valueType="num">
                                      <p:cBhvr>
                                        <p:cTn id="13" dur="1000"/>
                                        <p:tgtEl>
                                          <p:spTgt spid="1562628"/>
                                        </p:tgtEl>
                                        <p:attrNameLst>
                                          <p:attrName>ppt_w</p:attrName>
                                        </p:attrNameLst>
                                      </p:cBhvr>
                                      <p:tavLst>
                                        <p:tav tm="0">
                                          <p:val>
                                            <p:strVal val="ppt_w"/>
                                          </p:val>
                                        </p:tav>
                                        <p:tav tm="100000">
                                          <p:val>
                                            <p:fltVal val="0"/>
                                          </p:val>
                                        </p:tav>
                                      </p:tavLst>
                                    </p:anim>
                                    <p:anim calcmode="lin" valueType="num">
                                      <p:cBhvr>
                                        <p:cTn id="14" dur="1000"/>
                                        <p:tgtEl>
                                          <p:spTgt spid="1562628"/>
                                        </p:tgtEl>
                                        <p:attrNameLst>
                                          <p:attrName>ppt_h</p:attrName>
                                        </p:attrNameLst>
                                      </p:cBhvr>
                                      <p:tavLst>
                                        <p:tav tm="0">
                                          <p:val>
                                            <p:strVal val="ppt_h"/>
                                          </p:val>
                                        </p:tav>
                                        <p:tav tm="100000">
                                          <p:val>
                                            <p:fltVal val="0"/>
                                          </p:val>
                                        </p:tav>
                                      </p:tavLst>
                                    </p:anim>
                                    <p:anim calcmode="lin" valueType="num">
                                      <p:cBhvr>
                                        <p:cTn id="15" dur="1000"/>
                                        <p:tgtEl>
                                          <p:spTgt spid="1562628"/>
                                        </p:tgtEl>
                                        <p:attrNameLst>
                                          <p:attrName>style.rotation</p:attrName>
                                        </p:attrNameLst>
                                      </p:cBhvr>
                                      <p:tavLst>
                                        <p:tav tm="0">
                                          <p:val>
                                            <p:fltVal val="0"/>
                                          </p:val>
                                        </p:tav>
                                        <p:tav tm="100000">
                                          <p:val>
                                            <p:fltVal val="90"/>
                                          </p:val>
                                        </p:tav>
                                      </p:tavLst>
                                    </p:anim>
                                    <p:animEffect transition="out" filter="fade">
                                      <p:cBhvr>
                                        <p:cTn id="16" dur="1000"/>
                                        <p:tgtEl>
                                          <p:spTgt spid="1562628"/>
                                        </p:tgtEl>
                                      </p:cBhvr>
                                    </p:animEffect>
                                    <p:set>
                                      <p:cBhvr>
                                        <p:cTn id="17" dur="1" fill="hold">
                                          <p:stCondLst>
                                            <p:cond delay="999"/>
                                          </p:stCondLst>
                                        </p:cTn>
                                        <p:tgtEl>
                                          <p:spTgt spid="15626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2628" grpId="0"/>
      <p:bldP spid="1562628"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8" name="Rectangle 4"/>
          <p:cNvSpPr>
            <a:spLocks noChangeArrowheads="1"/>
          </p:cNvSpPr>
          <p:nvPr/>
        </p:nvSpPr>
        <p:spPr bwMode="auto">
          <a:xfrm>
            <a:off x="0" y="-61553"/>
            <a:ext cx="12192000" cy="7109639"/>
          </a:xfrm>
          <a:prstGeom prst="rect">
            <a:avLst/>
          </a:prstGeom>
          <a:noFill/>
          <a:ln w="9525">
            <a:noFill/>
            <a:miter lim="800000"/>
            <a:headEnd/>
            <a:tailEnd/>
          </a:ln>
          <a:effectLst/>
        </p:spPr>
        <p:txBody>
          <a:bodyPr wrap="square" anchor="ctr">
            <a:spAutoFit/>
          </a:bodyPr>
          <a:lstStyle/>
          <a:p>
            <a:pPr algn="ctr" rtl="1"/>
            <a:r>
              <a:rPr lang="ar-EG" sz="5700" b="1" dirty="0"/>
              <a:t>فإِذا بِالمياهِ تَجْري مِنَ الجانِبِ الأَيمَنِ. 3ولَمّا خَرَجَ الرَّجُلُ نَحو الشَّرْقِ، كانَ بِيَدِه حَبْلٌ، فَقَاسَ أَلفَ ذِراعٍ وعَبَرَ بيَ المياهِ، فوصَلَتِ المياهُ إِلَى الكَعبَينِ. 4 ثُمَّ قاسَ ألفًا وعَبَرَ بيَ المياهِ، فوصَلَتِ المياهُ إِلَى الرّكبَتَين. ثُمَّ قاسَ أَلفًا وعَبَرَ بي، فوصَلَتِ المياهُ إِلَى الوسَطِ. 5 ثُمَّ قاسَ أَلفًا فإِذا بِنَهرٍ لَمْ أَقدِرْ عَلَى عُبورِه، لأَنَّ المياهَ صَاَرَتْ طَاغِيَةً، وكَانَتْ مِياهَ سِباحَةٍ ونَهرًا لا يُعبَرُ </a:t>
            </a:r>
            <a:endParaRPr lang="en-US" sz="57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iterate type="wd">
                                    <p:tmPct val="10000"/>
                                  </p:iterate>
                                  <p:childTnLst>
                                    <p:set>
                                      <p:cBhvr>
                                        <p:cTn id="6" dur="1" fill="hold">
                                          <p:stCondLst>
                                            <p:cond delay="0"/>
                                          </p:stCondLst>
                                        </p:cTn>
                                        <p:tgtEl>
                                          <p:spTgt spid="1562628"/>
                                        </p:tgtEl>
                                        <p:attrNameLst>
                                          <p:attrName>style.visibility</p:attrName>
                                        </p:attrNameLst>
                                      </p:cBhvr>
                                      <p:to>
                                        <p:strVal val="visible"/>
                                      </p:to>
                                    </p:set>
                                    <p:anim calcmode="lin" valueType="num">
                                      <p:cBhvr>
                                        <p:cTn id="7" dur="1000" fill="hold"/>
                                        <p:tgtEl>
                                          <p:spTgt spid="1562628"/>
                                        </p:tgtEl>
                                        <p:attrNameLst>
                                          <p:attrName>ppt_w</p:attrName>
                                        </p:attrNameLst>
                                      </p:cBhvr>
                                      <p:tavLst>
                                        <p:tav tm="0">
                                          <p:val>
                                            <p:strVal val="#ppt_w+.3"/>
                                          </p:val>
                                        </p:tav>
                                        <p:tav tm="100000">
                                          <p:val>
                                            <p:strVal val="#ppt_w"/>
                                          </p:val>
                                        </p:tav>
                                      </p:tavLst>
                                    </p:anim>
                                    <p:anim calcmode="lin" valueType="num">
                                      <p:cBhvr>
                                        <p:cTn id="8" dur="1000" fill="hold"/>
                                        <p:tgtEl>
                                          <p:spTgt spid="1562628"/>
                                        </p:tgtEl>
                                        <p:attrNameLst>
                                          <p:attrName>ppt_h</p:attrName>
                                        </p:attrNameLst>
                                      </p:cBhvr>
                                      <p:tavLst>
                                        <p:tav tm="0">
                                          <p:val>
                                            <p:strVal val="#ppt_h"/>
                                          </p:val>
                                        </p:tav>
                                        <p:tav tm="100000">
                                          <p:val>
                                            <p:strVal val="#ppt_h"/>
                                          </p:val>
                                        </p:tav>
                                      </p:tavLst>
                                    </p:anim>
                                    <p:animEffect transition="in" filter="fade">
                                      <p:cBhvr>
                                        <p:cTn id="9" dur="1000"/>
                                        <p:tgtEl>
                                          <p:spTgt spid="1562628"/>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xit" presetSubtype="0" fill="hold" grpId="1" nodeType="clickEffect">
                                  <p:stCondLst>
                                    <p:cond delay="0"/>
                                  </p:stCondLst>
                                  <p:iterate type="wd">
                                    <p:tmPct val="1000"/>
                                  </p:iterate>
                                  <p:childTnLst>
                                    <p:anim calcmode="lin" valueType="num">
                                      <p:cBhvr>
                                        <p:cTn id="13" dur="1000"/>
                                        <p:tgtEl>
                                          <p:spTgt spid="1562628"/>
                                        </p:tgtEl>
                                        <p:attrNameLst>
                                          <p:attrName>ppt_w</p:attrName>
                                        </p:attrNameLst>
                                      </p:cBhvr>
                                      <p:tavLst>
                                        <p:tav tm="0">
                                          <p:val>
                                            <p:strVal val="ppt_w"/>
                                          </p:val>
                                        </p:tav>
                                        <p:tav tm="100000">
                                          <p:val>
                                            <p:fltVal val="0"/>
                                          </p:val>
                                        </p:tav>
                                      </p:tavLst>
                                    </p:anim>
                                    <p:anim calcmode="lin" valueType="num">
                                      <p:cBhvr>
                                        <p:cTn id="14" dur="1000"/>
                                        <p:tgtEl>
                                          <p:spTgt spid="1562628"/>
                                        </p:tgtEl>
                                        <p:attrNameLst>
                                          <p:attrName>ppt_h</p:attrName>
                                        </p:attrNameLst>
                                      </p:cBhvr>
                                      <p:tavLst>
                                        <p:tav tm="0">
                                          <p:val>
                                            <p:strVal val="ppt_h"/>
                                          </p:val>
                                        </p:tav>
                                        <p:tav tm="100000">
                                          <p:val>
                                            <p:fltVal val="0"/>
                                          </p:val>
                                        </p:tav>
                                      </p:tavLst>
                                    </p:anim>
                                    <p:anim calcmode="lin" valueType="num">
                                      <p:cBhvr>
                                        <p:cTn id="15" dur="1000"/>
                                        <p:tgtEl>
                                          <p:spTgt spid="1562628"/>
                                        </p:tgtEl>
                                        <p:attrNameLst>
                                          <p:attrName>style.rotation</p:attrName>
                                        </p:attrNameLst>
                                      </p:cBhvr>
                                      <p:tavLst>
                                        <p:tav tm="0">
                                          <p:val>
                                            <p:fltVal val="0"/>
                                          </p:val>
                                        </p:tav>
                                        <p:tav tm="100000">
                                          <p:val>
                                            <p:fltVal val="90"/>
                                          </p:val>
                                        </p:tav>
                                      </p:tavLst>
                                    </p:anim>
                                    <p:animEffect transition="out" filter="fade">
                                      <p:cBhvr>
                                        <p:cTn id="16" dur="1000"/>
                                        <p:tgtEl>
                                          <p:spTgt spid="1562628"/>
                                        </p:tgtEl>
                                      </p:cBhvr>
                                    </p:animEffect>
                                    <p:set>
                                      <p:cBhvr>
                                        <p:cTn id="17" dur="1" fill="hold">
                                          <p:stCondLst>
                                            <p:cond delay="999"/>
                                          </p:stCondLst>
                                        </p:cTn>
                                        <p:tgtEl>
                                          <p:spTgt spid="15626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2628" grpId="0"/>
      <p:bldP spid="1562628"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8" name="Rectangle 4"/>
          <p:cNvSpPr>
            <a:spLocks noChangeArrowheads="1"/>
          </p:cNvSpPr>
          <p:nvPr/>
        </p:nvSpPr>
        <p:spPr bwMode="auto">
          <a:xfrm>
            <a:off x="0" y="215447"/>
            <a:ext cx="12192000" cy="6555641"/>
          </a:xfrm>
          <a:prstGeom prst="rect">
            <a:avLst/>
          </a:prstGeom>
          <a:noFill/>
          <a:ln w="9525">
            <a:noFill/>
            <a:miter lim="800000"/>
            <a:headEnd/>
            <a:tailEnd/>
          </a:ln>
          <a:effectLst/>
        </p:spPr>
        <p:txBody>
          <a:bodyPr wrap="square" anchor="ctr">
            <a:spAutoFit/>
          </a:bodyPr>
          <a:lstStyle/>
          <a:p>
            <a:pPr algn="ctr" rtl="1"/>
            <a:r>
              <a:rPr lang="ar-EG" sz="6000" b="1" dirty="0"/>
              <a:t>يُعبَرُ 6 فَقَالَ لي: «أَرَأَيتَ يا ابنَ الإنْسانِ؟». وذَهَبَ بي ورَجَعَ إِلَى شَاطِئ النَّهْرِ. 7 ولَمّا رَجَعْتُ، إِذا عَلَى شاطِئ النَّهرِ أَشْجاٌر كَثيرةٌ جِدًّا مِنْ هُنا ومِن هُنَاكَ. 8 فَقَالَ لي: «إِنَّ هَذِهِ المياهَ تَخرُجُ نَحو المنطَقَةِ الشَّرقِيَّةِ، وتَنزِلُ إِلَى العَرَبَةِ وتتَّجِهُ إِلَى البَحْرِ. وحينَ تَنصَبُّ المياهُ في البَحرِ تُصبِحُ مِياهُه طَيِّبَةً.</a:t>
            </a:r>
            <a:endParaRPr lang="en-US" sz="60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iterate type="wd">
                                    <p:tmPct val="10000"/>
                                  </p:iterate>
                                  <p:childTnLst>
                                    <p:set>
                                      <p:cBhvr>
                                        <p:cTn id="6" dur="1" fill="hold">
                                          <p:stCondLst>
                                            <p:cond delay="0"/>
                                          </p:stCondLst>
                                        </p:cTn>
                                        <p:tgtEl>
                                          <p:spTgt spid="1562628"/>
                                        </p:tgtEl>
                                        <p:attrNameLst>
                                          <p:attrName>style.visibility</p:attrName>
                                        </p:attrNameLst>
                                      </p:cBhvr>
                                      <p:to>
                                        <p:strVal val="visible"/>
                                      </p:to>
                                    </p:set>
                                    <p:anim calcmode="lin" valueType="num">
                                      <p:cBhvr>
                                        <p:cTn id="7" dur="1000" fill="hold"/>
                                        <p:tgtEl>
                                          <p:spTgt spid="1562628"/>
                                        </p:tgtEl>
                                        <p:attrNameLst>
                                          <p:attrName>ppt_w</p:attrName>
                                        </p:attrNameLst>
                                      </p:cBhvr>
                                      <p:tavLst>
                                        <p:tav tm="0">
                                          <p:val>
                                            <p:strVal val="#ppt_w+.3"/>
                                          </p:val>
                                        </p:tav>
                                        <p:tav tm="100000">
                                          <p:val>
                                            <p:strVal val="#ppt_w"/>
                                          </p:val>
                                        </p:tav>
                                      </p:tavLst>
                                    </p:anim>
                                    <p:anim calcmode="lin" valueType="num">
                                      <p:cBhvr>
                                        <p:cTn id="8" dur="1000" fill="hold"/>
                                        <p:tgtEl>
                                          <p:spTgt spid="1562628"/>
                                        </p:tgtEl>
                                        <p:attrNameLst>
                                          <p:attrName>ppt_h</p:attrName>
                                        </p:attrNameLst>
                                      </p:cBhvr>
                                      <p:tavLst>
                                        <p:tav tm="0">
                                          <p:val>
                                            <p:strVal val="#ppt_h"/>
                                          </p:val>
                                        </p:tav>
                                        <p:tav tm="100000">
                                          <p:val>
                                            <p:strVal val="#ppt_h"/>
                                          </p:val>
                                        </p:tav>
                                      </p:tavLst>
                                    </p:anim>
                                    <p:animEffect transition="in" filter="fade">
                                      <p:cBhvr>
                                        <p:cTn id="9" dur="1000"/>
                                        <p:tgtEl>
                                          <p:spTgt spid="1562628"/>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xit" presetSubtype="0" fill="hold" grpId="1" nodeType="clickEffect">
                                  <p:stCondLst>
                                    <p:cond delay="0"/>
                                  </p:stCondLst>
                                  <p:iterate type="wd">
                                    <p:tmPct val="1000"/>
                                  </p:iterate>
                                  <p:childTnLst>
                                    <p:anim calcmode="lin" valueType="num">
                                      <p:cBhvr>
                                        <p:cTn id="13" dur="1000"/>
                                        <p:tgtEl>
                                          <p:spTgt spid="1562628"/>
                                        </p:tgtEl>
                                        <p:attrNameLst>
                                          <p:attrName>ppt_w</p:attrName>
                                        </p:attrNameLst>
                                      </p:cBhvr>
                                      <p:tavLst>
                                        <p:tav tm="0">
                                          <p:val>
                                            <p:strVal val="ppt_w"/>
                                          </p:val>
                                        </p:tav>
                                        <p:tav tm="100000">
                                          <p:val>
                                            <p:fltVal val="0"/>
                                          </p:val>
                                        </p:tav>
                                      </p:tavLst>
                                    </p:anim>
                                    <p:anim calcmode="lin" valueType="num">
                                      <p:cBhvr>
                                        <p:cTn id="14" dur="1000"/>
                                        <p:tgtEl>
                                          <p:spTgt spid="1562628"/>
                                        </p:tgtEl>
                                        <p:attrNameLst>
                                          <p:attrName>ppt_h</p:attrName>
                                        </p:attrNameLst>
                                      </p:cBhvr>
                                      <p:tavLst>
                                        <p:tav tm="0">
                                          <p:val>
                                            <p:strVal val="ppt_h"/>
                                          </p:val>
                                        </p:tav>
                                        <p:tav tm="100000">
                                          <p:val>
                                            <p:fltVal val="0"/>
                                          </p:val>
                                        </p:tav>
                                      </p:tavLst>
                                    </p:anim>
                                    <p:anim calcmode="lin" valueType="num">
                                      <p:cBhvr>
                                        <p:cTn id="15" dur="1000"/>
                                        <p:tgtEl>
                                          <p:spTgt spid="1562628"/>
                                        </p:tgtEl>
                                        <p:attrNameLst>
                                          <p:attrName>style.rotation</p:attrName>
                                        </p:attrNameLst>
                                      </p:cBhvr>
                                      <p:tavLst>
                                        <p:tav tm="0">
                                          <p:val>
                                            <p:fltVal val="0"/>
                                          </p:val>
                                        </p:tav>
                                        <p:tav tm="100000">
                                          <p:val>
                                            <p:fltVal val="90"/>
                                          </p:val>
                                        </p:tav>
                                      </p:tavLst>
                                    </p:anim>
                                    <p:animEffect transition="out" filter="fade">
                                      <p:cBhvr>
                                        <p:cTn id="16" dur="1000"/>
                                        <p:tgtEl>
                                          <p:spTgt spid="1562628"/>
                                        </p:tgtEl>
                                      </p:cBhvr>
                                    </p:animEffect>
                                    <p:set>
                                      <p:cBhvr>
                                        <p:cTn id="17" dur="1" fill="hold">
                                          <p:stCondLst>
                                            <p:cond delay="999"/>
                                          </p:stCondLst>
                                        </p:cTn>
                                        <p:tgtEl>
                                          <p:spTgt spid="15626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2628" grpId="0"/>
      <p:bldP spid="1562628"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8" name="Rectangle 4"/>
          <p:cNvSpPr>
            <a:spLocks noChangeArrowheads="1"/>
          </p:cNvSpPr>
          <p:nvPr/>
        </p:nvSpPr>
        <p:spPr bwMode="auto">
          <a:xfrm>
            <a:off x="0" y="1138778"/>
            <a:ext cx="12192000" cy="4708981"/>
          </a:xfrm>
          <a:prstGeom prst="rect">
            <a:avLst/>
          </a:prstGeom>
          <a:noFill/>
          <a:ln w="9525">
            <a:noFill/>
            <a:miter lim="800000"/>
            <a:headEnd/>
            <a:tailEnd/>
          </a:ln>
          <a:effectLst/>
        </p:spPr>
        <p:txBody>
          <a:bodyPr wrap="square" anchor="ctr">
            <a:spAutoFit/>
          </a:bodyPr>
          <a:lstStyle/>
          <a:p>
            <a:pPr algn="ctr" rtl="1"/>
            <a:r>
              <a:rPr lang="ar-EG" sz="6000" b="1" dirty="0"/>
              <a:t>9 وكُلُّ نَفْسٍ حيَةٍ تَدِبُّ حَيثُ يَبلغُ مَجْرى النَّهرِ تَحْيا، ويَكونُ السَّمَكُ كَثيرًا جِدًّا، لأَنَّ هَذِهِ المياهَ تَبلغُ إِلَى هُنَاكَ وتُصبحُ طَيِّبَةً، فكُلُّ ما يَبلْغُ إِلَيه النَّهرُ يَحْيا</a:t>
            </a:r>
            <a:r>
              <a:rPr lang="ar-SA" sz="6000" b="1" dirty="0"/>
              <a:t>.</a:t>
            </a:r>
            <a:endParaRPr lang="ar-EG" sz="6000" b="1" dirty="0"/>
          </a:p>
          <a:p>
            <a:pPr algn="ctr" rtl="1"/>
            <a:r>
              <a:rPr lang="ar-SA" sz="6000" b="1" dirty="0"/>
              <a:t> </a:t>
            </a:r>
            <a:r>
              <a:rPr lang="ar-SA" sz="6000" b="1" dirty="0">
                <a:solidFill>
                  <a:srgbClr val="C00000"/>
                </a:solidFill>
              </a:rPr>
              <a:t>مَجْدًا لِلثَّالُوثِ الْقُدّوسِ إلَهِنَا إِلَى الْأبَدِ.</a:t>
            </a:r>
            <a:endParaRPr lang="en-US" sz="60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iterate type="wd">
                                    <p:tmPct val="10000"/>
                                  </p:iterate>
                                  <p:childTnLst>
                                    <p:set>
                                      <p:cBhvr>
                                        <p:cTn id="6" dur="1" fill="hold">
                                          <p:stCondLst>
                                            <p:cond delay="0"/>
                                          </p:stCondLst>
                                        </p:cTn>
                                        <p:tgtEl>
                                          <p:spTgt spid="1562628"/>
                                        </p:tgtEl>
                                        <p:attrNameLst>
                                          <p:attrName>style.visibility</p:attrName>
                                        </p:attrNameLst>
                                      </p:cBhvr>
                                      <p:to>
                                        <p:strVal val="visible"/>
                                      </p:to>
                                    </p:set>
                                    <p:anim calcmode="lin" valueType="num">
                                      <p:cBhvr>
                                        <p:cTn id="7" dur="1000" fill="hold"/>
                                        <p:tgtEl>
                                          <p:spTgt spid="1562628"/>
                                        </p:tgtEl>
                                        <p:attrNameLst>
                                          <p:attrName>ppt_w</p:attrName>
                                        </p:attrNameLst>
                                      </p:cBhvr>
                                      <p:tavLst>
                                        <p:tav tm="0">
                                          <p:val>
                                            <p:strVal val="#ppt_w+.3"/>
                                          </p:val>
                                        </p:tav>
                                        <p:tav tm="100000">
                                          <p:val>
                                            <p:strVal val="#ppt_w"/>
                                          </p:val>
                                        </p:tav>
                                      </p:tavLst>
                                    </p:anim>
                                    <p:anim calcmode="lin" valueType="num">
                                      <p:cBhvr>
                                        <p:cTn id="8" dur="1000" fill="hold"/>
                                        <p:tgtEl>
                                          <p:spTgt spid="1562628"/>
                                        </p:tgtEl>
                                        <p:attrNameLst>
                                          <p:attrName>ppt_h</p:attrName>
                                        </p:attrNameLst>
                                      </p:cBhvr>
                                      <p:tavLst>
                                        <p:tav tm="0">
                                          <p:val>
                                            <p:strVal val="#ppt_h"/>
                                          </p:val>
                                        </p:tav>
                                        <p:tav tm="100000">
                                          <p:val>
                                            <p:strVal val="#ppt_h"/>
                                          </p:val>
                                        </p:tav>
                                      </p:tavLst>
                                    </p:anim>
                                    <p:animEffect transition="in" filter="fade">
                                      <p:cBhvr>
                                        <p:cTn id="9" dur="1000"/>
                                        <p:tgtEl>
                                          <p:spTgt spid="1562628"/>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xit" presetSubtype="0" fill="hold" grpId="1" nodeType="clickEffect">
                                  <p:stCondLst>
                                    <p:cond delay="0"/>
                                  </p:stCondLst>
                                  <p:iterate type="wd">
                                    <p:tmPct val="1000"/>
                                  </p:iterate>
                                  <p:childTnLst>
                                    <p:anim calcmode="lin" valueType="num">
                                      <p:cBhvr>
                                        <p:cTn id="13" dur="1000"/>
                                        <p:tgtEl>
                                          <p:spTgt spid="1562628"/>
                                        </p:tgtEl>
                                        <p:attrNameLst>
                                          <p:attrName>ppt_w</p:attrName>
                                        </p:attrNameLst>
                                      </p:cBhvr>
                                      <p:tavLst>
                                        <p:tav tm="0">
                                          <p:val>
                                            <p:strVal val="ppt_w"/>
                                          </p:val>
                                        </p:tav>
                                        <p:tav tm="100000">
                                          <p:val>
                                            <p:fltVal val="0"/>
                                          </p:val>
                                        </p:tav>
                                      </p:tavLst>
                                    </p:anim>
                                    <p:anim calcmode="lin" valueType="num">
                                      <p:cBhvr>
                                        <p:cTn id="14" dur="1000"/>
                                        <p:tgtEl>
                                          <p:spTgt spid="1562628"/>
                                        </p:tgtEl>
                                        <p:attrNameLst>
                                          <p:attrName>ppt_h</p:attrName>
                                        </p:attrNameLst>
                                      </p:cBhvr>
                                      <p:tavLst>
                                        <p:tav tm="0">
                                          <p:val>
                                            <p:strVal val="ppt_h"/>
                                          </p:val>
                                        </p:tav>
                                        <p:tav tm="100000">
                                          <p:val>
                                            <p:fltVal val="0"/>
                                          </p:val>
                                        </p:tav>
                                      </p:tavLst>
                                    </p:anim>
                                    <p:anim calcmode="lin" valueType="num">
                                      <p:cBhvr>
                                        <p:cTn id="15" dur="1000"/>
                                        <p:tgtEl>
                                          <p:spTgt spid="1562628"/>
                                        </p:tgtEl>
                                        <p:attrNameLst>
                                          <p:attrName>style.rotation</p:attrName>
                                        </p:attrNameLst>
                                      </p:cBhvr>
                                      <p:tavLst>
                                        <p:tav tm="0">
                                          <p:val>
                                            <p:fltVal val="0"/>
                                          </p:val>
                                        </p:tav>
                                        <p:tav tm="100000">
                                          <p:val>
                                            <p:fltVal val="90"/>
                                          </p:val>
                                        </p:tav>
                                      </p:tavLst>
                                    </p:anim>
                                    <p:animEffect transition="out" filter="fade">
                                      <p:cBhvr>
                                        <p:cTn id="16" dur="1000"/>
                                        <p:tgtEl>
                                          <p:spTgt spid="1562628"/>
                                        </p:tgtEl>
                                      </p:cBhvr>
                                    </p:animEffect>
                                    <p:set>
                                      <p:cBhvr>
                                        <p:cTn id="17" dur="1" fill="hold">
                                          <p:stCondLst>
                                            <p:cond delay="999"/>
                                          </p:stCondLst>
                                        </p:cTn>
                                        <p:tgtEl>
                                          <p:spTgt spid="15626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2628" grpId="0"/>
      <p:bldP spid="156262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418" y="1811502"/>
            <a:ext cx="12002372" cy="3139321"/>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600" b="1" i="0" u="none" strike="noStrike" kern="1200" cap="none" spc="0" normalizeH="0" baseline="0" noProof="0" dirty="0">
                <a:ln>
                  <a:noFill/>
                </a:ln>
                <a:effectLst/>
                <a:uLnTx/>
                <a:uFillTx/>
                <a:latin typeface="Frutiger LT Arabic 55 Roman" charset="0"/>
                <a:ea typeface="Frutiger LT Arabic 55 Roman" charset="0"/>
                <a:cs typeface="Frutiger LT Arabic 55 Roman" charset="0"/>
              </a:rPr>
              <a:t>تين أوؤشت إمموك أوبى إخريستوس نيم بيك يوت إن اغاثوس نيم بى إبنفما أثؤاب جى أك اى اك سوتى إممون ناى نان .</a:t>
            </a:r>
          </a:p>
        </p:txBody>
      </p:sp>
      <p:cxnSp>
        <p:nvCxnSpPr>
          <p:cNvPr id="14" name="Straight Connector 13"/>
          <p:cNvCxnSpPr/>
          <p:nvPr/>
        </p:nvCxnSpPr>
        <p:spPr>
          <a:xfrm>
            <a:off x="83418" y="6308983"/>
            <a:ext cx="12108582" cy="0"/>
          </a:xfrm>
          <a:prstGeom prst="line">
            <a:avLst/>
          </a:prstGeom>
          <a:ln w="38100">
            <a:solidFill>
              <a:schemeClr val="bg1">
                <a:lumMod val="75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3418" y="836418"/>
            <a:ext cx="12108582" cy="0"/>
          </a:xfrm>
          <a:prstGeom prst="line">
            <a:avLst/>
          </a:prstGeom>
          <a:ln w="38100">
            <a:solidFill>
              <a:schemeClr val="bg1">
                <a:lumMod val="75000"/>
              </a:schemeClr>
            </a:solidFill>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780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91490"/>
            <a:ext cx="12192000" cy="5909310"/>
          </a:xfrm>
          <a:prstGeom prst="rect">
            <a:avLst/>
          </a:prstGeom>
        </p:spPr>
        <p:txBody>
          <a:bodyPr>
            <a:spAutoFit/>
          </a:bodyPr>
          <a:lstStyle/>
          <a:p>
            <a:pPr algn="ctr" fontAlgn="base">
              <a:spcBef>
                <a:spcPct val="0"/>
              </a:spcBef>
              <a:spcAft>
                <a:spcPct val="0"/>
              </a:spcAft>
              <a:defRPr/>
            </a:pPr>
            <a:r>
              <a:rPr lang="ar-EG" sz="5400" b="1" dirty="0">
                <a:solidFill>
                  <a:srgbClr val="FFFFFF"/>
                </a:solidFill>
              </a:rPr>
              <a:t>10</a:t>
            </a:r>
            <a:r>
              <a:rPr lang="ar-EG" sz="5400" b="1" dirty="0"/>
              <a:t>ومَدَّ إِبْراهيمُ يَدَه فأَخَذَ السِّكِّينَ لِيَذبَحَ ابنَه. 11 فناداه مَلاكُ الرَّبِّ مِنَ السَّماءِ قَائِلاً: «إِبْراهيمُ إِبْراهيمُ!» قَالَ: «هَاَءَنذا». 12 قَالَ: «لا تَمُدَّ يَدَكَ إِلَى الصَّبِيّ ولا تَفْعَلْ بِه شَيئًا، فإِنِّي الآنَ عَرَفتُ أَنَّكَ مُتَّقٍ للَّهِ، فَلَمْ تُمْسِكْ عَنّي ابنَكَ وحيدَكَ». 13 فَرَفَعَ إِبْراهيمُ عَينَيه ونَظَرَ، فإِذا بِكَبشٍ واحِدٍ عالِقٍ بِقَرنَيهِ في دَغَلٍ. فعَمَدَ إِبْراهيمُ إِلَى الكَبْشِ وأَخَذَهُ وأَصعَدَهُ مُحرَقةً بَدَلَ ابنِه. </a:t>
            </a:r>
            <a:endParaRPr lang="en-US" sz="5400" b="1" dirty="0">
              <a:solidFill>
                <a:srgbClr val="FFFF00"/>
              </a:solidFill>
            </a:endParaRPr>
          </a:p>
        </p:txBody>
      </p:sp>
    </p:spTree>
    <p:extLst>
      <p:ext uri="{BB962C8B-B14F-4D97-AF65-F5344CB8AC3E}">
        <p14:creationId xmlns:p14="http://schemas.microsoft.com/office/powerpoint/2010/main" val="16870604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8" name="Rectangle 4"/>
          <p:cNvSpPr>
            <a:spLocks noChangeArrowheads="1"/>
          </p:cNvSpPr>
          <p:nvPr/>
        </p:nvSpPr>
        <p:spPr bwMode="auto">
          <a:xfrm>
            <a:off x="0" y="-30773"/>
            <a:ext cx="12192000" cy="7048083"/>
          </a:xfrm>
          <a:prstGeom prst="rect">
            <a:avLst/>
          </a:prstGeom>
          <a:noFill/>
          <a:ln w="9525">
            <a:noFill/>
            <a:miter lim="800000"/>
            <a:headEnd/>
            <a:tailEnd/>
          </a:ln>
          <a:effectLst/>
        </p:spPr>
        <p:txBody>
          <a:bodyPr wrap="square" anchor="ctr">
            <a:spAutoFit/>
          </a:bodyPr>
          <a:lstStyle/>
          <a:p>
            <a:pPr algn="ctr" rtl="1"/>
            <a:r>
              <a:rPr lang="ar-SA" sz="4600" b="1" u="sng" dirty="0">
                <a:solidFill>
                  <a:srgbClr val="C00000"/>
                </a:solidFill>
              </a:rPr>
              <a:t>البُولُسُ مِنَ الرِّسَالَةِ الْأولَى إِلَى تيموثاوس (1تيمو4: 9-5: 10)</a:t>
            </a:r>
            <a:endParaRPr lang="en-US" sz="4600" b="1" u="sng" dirty="0">
              <a:solidFill>
                <a:srgbClr val="C00000"/>
              </a:solidFill>
            </a:endParaRPr>
          </a:p>
          <a:p>
            <a:pPr algn="ctr" rtl="1"/>
            <a:r>
              <a:rPr lang="ar-EG" sz="5800" b="1" dirty="0"/>
              <a:t>9 وإِنَّه لَقَولُ صِدْقٍ جَديرٌ بِالتَّصْديقِ عَلَى الإِطْلاقِ.10فإِذا كُنَّا نَتعَبُ ونُجاهِدُ فلأَنَّنا جَعَلْنا رَجاءَنا في اللهِ الحَيِّ مُخلِّصِ النَّاسِ أَجمَعينَ ولاسِيَّما المؤمِنينَ. 11فوصِّ بِذَلِكَ وعَلِّمْ. 12 لا يَستَخِفَّنَّ أَحَدٌ بِشَبابِكَ، بَلْ كُنْ قُدْوةً لِلمؤمِنينَ بِالكَلامِ والسِّيرَةِ والمحبَّةِ والإِيمانِ والعَفافِ. 13انصَرِفْ إِلَى القِراءَةِ والوعْظِ والتَّعْليمِ إِلَى أَنْ أَجيءَ. </a:t>
            </a:r>
            <a:endParaRPr lang="en-US" sz="58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iterate type="wd">
                                    <p:tmPct val="10000"/>
                                  </p:iterate>
                                  <p:childTnLst>
                                    <p:set>
                                      <p:cBhvr>
                                        <p:cTn id="6" dur="1" fill="hold">
                                          <p:stCondLst>
                                            <p:cond delay="0"/>
                                          </p:stCondLst>
                                        </p:cTn>
                                        <p:tgtEl>
                                          <p:spTgt spid="1562628"/>
                                        </p:tgtEl>
                                        <p:attrNameLst>
                                          <p:attrName>style.visibility</p:attrName>
                                        </p:attrNameLst>
                                      </p:cBhvr>
                                      <p:to>
                                        <p:strVal val="visible"/>
                                      </p:to>
                                    </p:set>
                                    <p:anim calcmode="lin" valueType="num">
                                      <p:cBhvr>
                                        <p:cTn id="7" dur="1000" fill="hold"/>
                                        <p:tgtEl>
                                          <p:spTgt spid="1562628"/>
                                        </p:tgtEl>
                                        <p:attrNameLst>
                                          <p:attrName>ppt_w</p:attrName>
                                        </p:attrNameLst>
                                      </p:cBhvr>
                                      <p:tavLst>
                                        <p:tav tm="0">
                                          <p:val>
                                            <p:strVal val="#ppt_w+.3"/>
                                          </p:val>
                                        </p:tav>
                                        <p:tav tm="100000">
                                          <p:val>
                                            <p:strVal val="#ppt_w"/>
                                          </p:val>
                                        </p:tav>
                                      </p:tavLst>
                                    </p:anim>
                                    <p:anim calcmode="lin" valueType="num">
                                      <p:cBhvr>
                                        <p:cTn id="8" dur="1000" fill="hold"/>
                                        <p:tgtEl>
                                          <p:spTgt spid="1562628"/>
                                        </p:tgtEl>
                                        <p:attrNameLst>
                                          <p:attrName>ppt_h</p:attrName>
                                        </p:attrNameLst>
                                      </p:cBhvr>
                                      <p:tavLst>
                                        <p:tav tm="0">
                                          <p:val>
                                            <p:strVal val="#ppt_h"/>
                                          </p:val>
                                        </p:tav>
                                        <p:tav tm="100000">
                                          <p:val>
                                            <p:strVal val="#ppt_h"/>
                                          </p:val>
                                        </p:tav>
                                      </p:tavLst>
                                    </p:anim>
                                    <p:animEffect transition="in" filter="fade">
                                      <p:cBhvr>
                                        <p:cTn id="9" dur="1000"/>
                                        <p:tgtEl>
                                          <p:spTgt spid="1562628"/>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xit" presetSubtype="0" fill="hold" grpId="1" nodeType="clickEffect">
                                  <p:stCondLst>
                                    <p:cond delay="0"/>
                                  </p:stCondLst>
                                  <p:iterate type="wd">
                                    <p:tmPct val="1000"/>
                                  </p:iterate>
                                  <p:childTnLst>
                                    <p:anim calcmode="lin" valueType="num">
                                      <p:cBhvr>
                                        <p:cTn id="13" dur="1000"/>
                                        <p:tgtEl>
                                          <p:spTgt spid="1562628"/>
                                        </p:tgtEl>
                                        <p:attrNameLst>
                                          <p:attrName>ppt_w</p:attrName>
                                        </p:attrNameLst>
                                      </p:cBhvr>
                                      <p:tavLst>
                                        <p:tav tm="0">
                                          <p:val>
                                            <p:strVal val="ppt_w"/>
                                          </p:val>
                                        </p:tav>
                                        <p:tav tm="100000">
                                          <p:val>
                                            <p:fltVal val="0"/>
                                          </p:val>
                                        </p:tav>
                                      </p:tavLst>
                                    </p:anim>
                                    <p:anim calcmode="lin" valueType="num">
                                      <p:cBhvr>
                                        <p:cTn id="14" dur="1000"/>
                                        <p:tgtEl>
                                          <p:spTgt spid="1562628"/>
                                        </p:tgtEl>
                                        <p:attrNameLst>
                                          <p:attrName>ppt_h</p:attrName>
                                        </p:attrNameLst>
                                      </p:cBhvr>
                                      <p:tavLst>
                                        <p:tav tm="0">
                                          <p:val>
                                            <p:strVal val="ppt_h"/>
                                          </p:val>
                                        </p:tav>
                                        <p:tav tm="100000">
                                          <p:val>
                                            <p:fltVal val="0"/>
                                          </p:val>
                                        </p:tav>
                                      </p:tavLst>
                                    </p:anim>
                                    <p:anim calcmode="lin" valueType="num">
                                      <p:cBhvr>
                                        <p:cTn id="15" dur="1000"/>
                                        <p:tgtEl>
                                          <p:spTgt spid="1562628"/>
                                        </p:tgtEl>
                                        <p:attrNameLst>
                                          <p:attrName>style.rotation</p:attrName>
                                        </p:attrNameLst>
                                      </p:cBhvr>
                                      <p:tavLst>
                                        <p:tav tm="0">
                                          <p:val>
                                            <p:fltVal val="0"/>
                                          </p:val>
                                        </p:tav>
                                        <p:tav tm="100000">
                                          <p:val>
                                            <p:fltVal val="90"/>
                                          </p:val>
                                        </p:tav>
                                      </p:tavLst>
                                    </p:anim>
                                    <p:animEffect transition="out" filter="fade">
                                      <p:cBhvr>
                                        <p:cTn id="16" dur="1000"/>
                                        <p:tgtEl>
                                          <p:spTgt spid="1562628"/>
                                        </p:tgtEl>
                                      </p:cBhvr>
                                    </p:animEffect>
                                    <p:set>
                                      <p:cBhvr>
                                        <p:cTn id="17" dur="1" fill="hold">
                                          <p:stCondLst>
                                            <p:cond delay="999"/>
                                          </p:stCondLst>
                                        </p:cTn>
                                        <p:tgtEl>
                                          <p:spTgt spid="15626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2628" grpId="0"/>
      <p:bldP spid="1562628"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8" name="Rectangle 4"/>
          <p:cNvSpPr>
            <a:spLocks noChangeArrowheads="1"/>
          </p:cNvSpPr>
          <p:nvPr/>
        </p:nvSpPr>
        <p:spPr bwMode="auto">
          <a:xfrm>
            <a:off x="0" y="377031"/>
            <a:ext cx="12192000" cy="6232475"/>
          </a:xfrm>
          <a:prstGeom prst="rect">
            <a:avLst/>
          </a:prstGeom>
          <a:noFill/>
          <a:ln w="9525">
            <a:noFill/>
            <a:miter lim="800000"/>
            <a:headEnd/>
            <a:tailEnd/>
          </a:ln>
          <a:effectLst/>
        </p:spPr>
        <p:txBody>
          <a:bodyPr wrap="square" anchor="ctr">
            <a:spAutoFit/>
          </a:bodyPr>
          <a:lstStyle/>
          <a:p>
            <a:pPr algn="ctr" rtl="1"/>
            <a:r>
              <a:rPr lang="ar-EG" sz="5700" b="1" dirty="0"/>
              <a:t>14لا تُهمِلِ الموهِبَةَ الرُّوحِيَّةَ الَّتي فِيِكَ، تِلكَ الَّتي نِلتَها بِنُبُوةٍ مَعَ وضَعِ جَماعةِ الشُّيوخِ أَيدِيَهُمْ علَيكَ.15 اِصرِفْ هَمَّكَ إِلَى ذَلِكَ وكُنْ لَهُ مُلازِمًا لِيَظهَرَ تَقدّمُكَ لِجَميعِ النَّاسِ. 16انتَبِهْ لِنَفْسِكَ ولِتَعْليمِكَ وواظِبْ عَلَى ذَلِكَ، فإِنَّكَ إِذا فَعَلْتَ خَلَّصْتَ نَفْسَكَ والَّذينَ يَستَمعونَ إِلَيكَ. 1 لا تُعَنِّفْ شَيخًا، بَلْ عِظْهُ وعَظَكَ لأَبٍ لَكَ، وعِظِ الشُّبَّانَ وعظَكَ لإِخَوةٍ لَكَ، </a:t>
            </a:r>
            <a:endParaRPr lang="en-US" sz="57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iterate type="wd">
                                    <p:tmPct val="10000"/>
                                  </p:iterate>
                                  <p:childTnLst>
                                    <p:set>
                                      <p:cBhvr>
                                        <p:cTn id="6" dur="1" fill="hold">
                                          <p:stCondLst>
                                            <p:cond delay="0"/>
                                          </p:stCondLst>
                                        </p:cTn>
                                        <p:tgtEl>
                                          <p:spTgt spid="1562628"/>
                                        </p:tgtEl>
                                        <p:attrNameLst>
                                          <p:attrName>style.visibility</p:attrName>
                                        </p:attrNameLst>
                                      </p:cBhvr>
                                      <p:to>
                                        <p:strVal val="visible"/>
                                      </p:to>
                                    </p:set>
                                    <p:anim calcmode="lin" valueType="num">
                                      <p:cBhvr>
                                        <p:cTn id="7" dur="1000" fill="hold"/>
                                        <p:tgtEl>
                                          <p:spTgt spid="1562628"/>
                                        </p:tgtEl>
                                        <p:attrNameLst>
                                          <p:attrName>ppt_w</p:attrName>
                                        </p:attrNameLst>
                                      </p:cBhvr>
                                      <p:tavLst>
                                        <p:tav tm="0">
                                          <p:val>
                                            <p:strVal val="#ppt_w+.3"/>
                                          </p:val>
                                        </p:tav>
                                        <p:tav tm="100000">
                                          <p:val>
                                            <p:strVal val="#ppt_w"/>
                                          </p:val>
                                        </p:tav>
                                      </p:tavLst>
                                    </p:anim>
                                    <p:anim calcmode="lin" valueType="num">
                                      <p:cBhvr>
                                        <p:cTn id="8" dur="1000" fill="hold"/>
                                        <p:tgtEl>
                                          <p:spTgt spid="1562628"/>
                                        </p:tgtEl>
                                        <p:attrNameLst>
                                          <p:attrName>ppt_h</p:attrName>
                                        </p:attrNameLst>
                                      </p:cBhvr>
                                      <p:tavLst>
                                        <p:tav tm="0">
                                          <p:val>
                                            <p:strVal val="#ppt_h"/>
                                          </p:val>
                                        </p:tav>
                                        <p:tav tm="100000">
                                          <p:val>
                                            <p:strVal val="#ppt_h"/>
                                          </p:val>
                                        </p:tav>
                                      </p:tavLst>
                                    </p:anim>
                                    <p:animEffect transition="in" filter="fade">
                                      <p:cBhvr>
                                        <p:cTn id="9" dur="1000"/>
                                        <p:tgtEl>
                                          <p:spTgt spid="1562628"/>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xit" presetSubtype="0" fill="hold" grpId="1" nodeType="clickEffect">
                                  <p:stCondLst>
                                    <p:cond delay="0"/>
                                  </p:stCondLst>
                                  <p:iterate type="wd">
                                    <p:tmPct val="1000"/>
                                  </p:iterate>
                                  <p:childTnLst>
                                    <p:anim calcmode="lin" valueType="num">
                                      <p:cBhvr>
                                        <p:cTn id="13" dur="1000"/>
                                        <p:tgtEl>
                                          <p:spTgt spid="1562628"/>
                                        </p:tgtEl>
                                        <p:attrNameLst>
                                          <p:attrName>ppt_w</p:attrName>
                                        </p:attrNameLst>
                                      </p:cBhvr>
                                      <p:tavLst>
                                        <p:tav tm="0">
                                          <p:val>
                                            <p:strVal val="ppt_w"/>
                                          </p:val>
                                        </p:tav>
                                        <p:tav tm="100000">
                                          <p:val>
                                            <p:fltVal val="0"/>
                                          </p:val>
                                        </p:tav>
                                      </p:tavLst>
                                    </p:anim>
                                    <p:anim calcmode="lin" valueType="num">
                                      <p:cBhvr>
                                        <p:cTn id="14" dur="1000"/>
                                        <p:tgtEl>
                                          <p:spTgt spid="1562628"/>
                                        </p:tgtEl>
                                        <p:attrNameLst>
                                          <p:attrName>ppt_h</p:attrName>
                                        </p:attrNameLst>
                                      </p:cBhvr>
                                      <p:tavLst>
                                        <p:tav tm="0">
                                          <p:val>
                                            <p:strVal val="ppt_h"/>
                                          </p:val>
                                        </p:tav>
                                        <p:tav tm="100000">
                                          <p:val>
                                            <p:fltVal val="0"/>
                                          </p:val>
                                        </p:tav>
                                      </p:tavLst>
                                    </p:anim>
                                    <p:anim calcmode="lin" valueType="num">
                                      <p:cBhvr>
                                        <p:cTn id="15" dur="1000"/>
                                        <p:tgtEl>
                                          <p:spTgt spid="1562628"/>
                                        </p:tgtEl>
                                        <p:attrNameLst>
                                          <p:attrName>style.rotation</p:attrName>
                                        </p:attrNameLst>
                                      </p:cBhvr>
                                      <p:tavLst>
                                        <p:tav tm="0">
                                          <p:val>
                                            <p:fltVal val="0"/>
                                          </p:val>
                                        </p:tav>
                                        <p:tav tm="100000">
                                          <p:val>
                                            <p:fltVal val="90"/>
                                          </p:val>
                                        </p:tav>
                                      </p:tavLst>
                                    </p:anim>
                                    <p:animEffect transition="out" filter="fade">
                                      <p:cBhvr>
                                        <p:cTn id="16" dur="1000"/>
                                        <p:tgtEl>
                                          <p:spTgt spid="1562628"/>
                                        </p:tgtEl>
                                      </p:cBhvr>
                                    </p:animEffect>
                                    <p:set>
                                      <p:cBhvr>
                                        <p:cTn id="17" dur="1" fill="hold">
                                          <p:stCondLst>
                                            <p:cond delay="999"/>
                                          </p:stCondLst>
                                        </p:cTn>
                                        <p:tgtEl>
                                          <p:spTgt spid="15626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2628" grpId="0"/>
      <p:bldP spid="1562628"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8" name="Rectangle 4"/>
          <p:cNvSpPr>
            <a:spLocks noChangeArrowheads="1"/>
          </p:cNvSpPr>
          <p:nvPr/>
        </p:nvSpPr>
        <p:spPr bwMode="auto">
          <a:xfrm>
            <a:off x="0" y="323169"/>
            <a:ext cx="12192000" cy="6340197"/>
          </a:xfrm>
          <a:prstGeom prst="rect">
            <a:avLst/>
          </a:prstGeom>
          <a:noFill/>
          <a:ln w="9525">
            <a:noFill/>
            <a:miter lim="800000"/>
            <a:headEnd/>
            <a:tailEnd/>
          </a:ln>
          <a:effectLst/>
        </p:spPr>
        <p:txBody>
          <a:bodyPr wrap="square" anchor="ctr">
            <a:spAutoFit/>
          </a:bodyPr>
          <a:lstStyle/>
          <a:p>
            <a:pPr algn="ctr" rtl="1"/>
            <a:r>
              <a:rPr lang="ar-EG" sz="5800" b="1" dirty="0"/>
              <a:t>2والعَجائِزَ وعظَكَ لأُمَّهاتٍ لَكَ، والشَّابَّاتِ وعظَكَ لأَخواتٍ لَكَ، بِكُلِّ عَفافٍ. 3 أَكرِمِ الأَراملَ اللَّواتي هُنَّ أَرامِلُ حَقًّا. 4وإِذا كَانَت أَرمَلَةٌ لَها بَنونَ أَو حَفَدَة، فلْيَتَعَلَّموا هُمْ أَولا أَن يَبَرُّوا أَهْلَ بَيتِهِمْ وأَنْ يَفوا ما عَليْهِمْ لِوالِدِيهِمْ، فَذَاكَ مُرضِيٌّ عِنْدَ اللهِ.5 أَمَّا الأَرمَلَةُ حَقًّا، وهي الباقِيَةُ وحدَها، فقَدْ جَعَلَتْ رَجاءَها في اللهِ وتَقْضي لَيلَها ونَهارَها في الدُّعاءِ والصَّلاةِ. </a:t>
            </a:r>
            <a:endParaRPr lang="en-US" sz="58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iterate type="wd">
                                    <p:tmPct val="10000"/>
                                  </p:iterate>
                                  <p:childTnLst>
                                    <p:set>
                                      <p:cBhvr>
                                        <p:cTn id="6" dur="1" fill="hold">
                                          <p:stCondLst>
                                            <p:cond delay="0"/>
                                          </p:stCondLst>
                                        </p:cTn>
                                        <p:tgtEl>
                                          <p:spTgt spid="1562628"/>
                                        </p:tgtEl>
                                        <p:attrNameLst>
                                          <p:attrName>style.visibility</p:attrName>
                                        </p:attrNameLst>
                                      </p:cBhvr>
                                      <p:to>
                                        <p:strVal val="visible"/>
                                      </p:to>
                                    </p:set>
                                    <p:anim calcmode="lin" valueType="num">
                                      <p:cBhvr>
                                        <p:cTn id="7" dur="1000" fill="hold"/>
                                        <p:tgtEl>
                                          <p:spTgt spid="1562628"/>
                                        </p:tgtEl>
                                        <p:attrNameLst>
                                          <p:attrName>ppt_w</p:attrName>
                                        </p:attrNameLst>
                                      </p:cBhvr>
                                      <p:tavLst>
                                        <p:tav tm="0">
                                          <p:val>
                                            <p:strVal val="#ppt_w+.3"/>
                                          </p:val>
                                        </p:tav>
                                        <p:tav tm="100000">
                                          <p:val>
                                            <p:strVal val="#ppt_w"/>
                                          </p:val>
                                        </p:tav>
                                      </p:tavLst>
                                    </p:anim>
                                    <p:anim calcmode="lin" valueType="num">
                                      <p:cBhvr>
                                        <p:cTn id="8" dur="1000" fill="hold"/>
                                        <p:tgtEl>
                                          <p:spTgt spid="1562628"/>
                                        </p:tgtEl>
                                        <p:attrNameLst>
                                          <p:attrName>ppt_h</p:attrName>
                                        </p:attrNameLst>
                                      </p:cBhvr>
                                      <p:tavLst>
                                        <p:tav tm="0">
                                          <p:val>
                                            <p:strVal val="#ppt_h"/>
                                          </p:val>
                                        </p:tav>
                                        <p:tav tm="100000">
                                          <p:val>
                                            <p:strVal val="#ppt_h"/>
                                          </p:val>
                                        </p:tav>
                                      </p:tavLst>
                                    </p:anim>
                                    <p:animEffect transition="in" filter="fade">
                                      <p:cBhvr>
                                        <p:cTn id="9" dur="1000"/>
                                        <p:tgtEl>
                                          <p:spTgt spid="1562628"/>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xit" presetSubtype="0" fill="hold" grpId="1" nodeType="clickEffect">
                                  <p:stCondLst>
                                    <p:cond delay="0"/>
                                  </p:stCondLst>
                                  <p:iterate type="wd">
                                    <p:tmPct val="1000"/>
                                  </p:iterate>
                                  <p:childTnLst>
                                    <p:anim calcmode="lin" valueType="num">
                                      <p:cBhvr>
                                        <p:cTn id="13" dur="1000"/>
                                        <p:tgtEl>
                                          <p:spTgt spid="1562628"/>
                                        </p:tgtEl>
                                        <p:attrNameLst>
                                          <p:attrName>ppt_w</p:attrName>
                                        </p:attrNameLst>
                                      </p:cBhvr>
                                      <p:tavLst>
                                        <p:tav tm="0">
                                          <p:val>
                                            <p:strVal val="ppt_w"/>
                                          </p:val>
                                        </p:tav>
                                        <p:tav tm="100000">
                                          <p:val>
                                            <p:fltVal val="0"/>
                                          </p:val>
                                        </p:tav>
                                      </p:tavLst>
                                    </p:anim>
                                    <p:anim calcmode="lin" valueType="num">
                                      <p:cBhvr>
                                        <p:cTn id="14" dur="1000"/>
                                        <p:tgtEl>
                                          <p:spTgt spid="1562628"/>
                                        </p:tgtEl>
                                        <p:attrNameLst>
                                          <p:attrName>ppt_h</p:attrName>
                                        </p:attrNameLst>
                                      </p:cBhvr>
                                      <p:tavLst>
                                        <p:tav tm="0">
                                          <p:val>
                                            <p:strVal val="ppt_h"/>
                                          </p:val>
                                        </p:tav>
                                        <p:tav tm="100000">
                                          <p:val>
                                            <p:fltVal val="0"/>
                                          </p:val>
                                        </p:tav>
                                      </p:tavLst>
                                    </p:anim>
                                    <p:anim calcmode="lin" valueType="num">
                                      <p:cBhvr>
                                        <p:cTn id="15" dur="1000"/>
                                        <p:tgtEl>
                                          <p:spTgt spid="1562628"/>
                                        </p:tgtEl>
                                        <p:attrNameLst>
                                          <p:attrName>style.rotation</p:attrName>
                                        </p:attrNameLst>
                                      </p:cBhvr>
                                      <p:tavLst>
                                        <p:tav tm="0">
                                          <p:val>
                                            <p:fltVal val="0"/>
                                          </p:val>
                                        </p:tav>
                                        <p:tav tm="100000">
                                          <p:val>
                                            <p:fltVal val="90"/>
                                          </p:val>
                                        </p:tav>
                                      </p:tavLst>
                                    </p:anim>
                                    <p:animEffect transition="out" filter="fade">
                                      <p:cBhvr>
                                        <p:cTn id="16" dur="1000"/>
                                        <p:tgtEl>
                                          <p:spTgt spid="1562628"/>
                                        </p:tgtEl>
                                      </p:cBhvr>
                                    </p:animEffect>
                                    <p:set>
                                      <p:cBhvr>
                                        <p:cTn id="17" dur="1" fill="hold">
                                          <p:stCondLst>
                                            <p:cond delay="999"/>
                                          </p:stCondLst>
                                        </p:cTn>
                                        <p:tgtEl>
                                          <p:spTgt spid="15626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2628" grpId="0"/>
      <p:bldP spid="1562628"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8" name="Rectangle 4"/>
          <p:cNvSpPr>
            <a:spLocks noChangeArrowheads="1"/>
          </p:cNvSpPr>
          <p:nvPr/>
        </p:nvSpPr>
        <p:spPr bwMode="auto">
          <a:xfrm>
            <a:off x="0" y="677113"/>
            <a:ext cx="12192000" cy="5632311"/>
          </a:xfrm>
          <a:prstGeom prst="rect">
            <a:avLst/>
          </a:prstGeom>
          <a:noFill/>
          <a:ln w="9525">
            <a:noFill/>
            <a:miter lim="800000"/>
            <a:headEnd/>
            <a:tailEnd/>
          </a:ln>
          <a:effectLst/>
        </p:spPr>
        <p:txBody>
          <a:bodyPr wrap="square" anchor="ctr">
            <a:spAutoFit/>
          </a:bodyPr>
          <a:lstStyle/>
          <a:p>
            <a:pPr algn="ctr" rtl="1"/>
            <a:r>
              <a:rPr lang="ar-EG" sz="6000" b="1" dirty="0"/>
              <a:t>6 وأَمَّا المستَرسِلَةُ في اللَّذَّة، فقَدْ مَاتَتْ وإِنْ تَكُنْ حَيَّةً. فبِذَلِكَ 7 وصِّ لِئَلاَّ يَنالَهُنَّ لَومٌ. 8وإِذا كانَ أَحَدٌ لا يُعني بِذَويِهِ، ولا سِيَّما أَهْلِ بَيِتِهِ، فقَدْ جَحَدَ الإيمانَ وهُو شَرٌّ مِن غَيرِ المؤمِنِ. 9 لا تُكتَبِ امرَأَةٌ في سِجِلِّ الأَرامِلِ، إِلاَّ الَّتي بَلْغَتْ سِتِّينَ سَنَةً، وكَانَتِ امرَأَةَ رَجُلٍ واحِدٍ، </a:t>
            </a:r>
            <a:endParaRPr lang="en-US" sz="58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iterate type="wd">
                                    <p:tmPct val="10000"/>
                                  </p:iterate>
                                  <p:childTnLst>
                                    <p:set>
                                      <p:cBhvr>
                                        <p:cTn id="6" dur="1" fill="hold">
                                          <p:stCondLst>
                                            <p:cond delay="0"/>
                                          </p:stCondLst>
                                        </p:cTn>
                                        <p:tgtEl>
                                          <p:spTgt spid="1562628"/>
                                        </p:tgtEl>
                                        <p:attrNameLst>
                                          <p:attrName>style.visibility</p:attrName>
                                        </p:attrNameLst>
                                      </p:cBhvr>
                                      <p:to>
                                        <p:strVal val="visible"/>
                                      </p:to>
                                    </p:set>
                                    <p:anim calcmode="lin" valueType="num">
                                      <p:cBhvr>
                                        <p:cTn id="7" dur="1000" fill="hold"/>
                                        <p:tgtEl>
                                          <p:spTgt spid="1562628"/>
                                        </p:tgtEl>
                                        <p:attrNameLst>
                                          <p:attrName>ppt_w</p:attrName>
                                        </p:attrNameLst>
                                      </p:cBhvr>
                                      <p:tavLst>
                                        <p:tav tm="0">
                                          <p:val>
                                            <p:strVal val="#ppt_w+.3"/>
                                          </p:val>
                                        </p:tav>
                                        <p:tav tm="100000">
                                          <p:val>
                                            <p:strVal val="#ppt_w"/>
                                          </p:val>
                                        </p:tav>
                                      </p:tavLst>
                                    </p:anim>
                                    <p:anim calcmode="lin" valueType="num">
                                      <p:cBhvr>
                                        <p:cTn id="8" dur="1000" fill="hold"/>
                                        <p:tgtEl>
                                          <p:spTgt spid="1562628"/>
                                        </p:tgtEl>
                                        <p:attrNameLst>
                                          <p:attrName>ppt_h</p:attrName>
                                        </p:attrNameLst>
                                      </p:cBhvr>
                                      <p:tavLst>
                                        <p:tav tm="0">
                                          <p:val>
                                            <p:strVal val="#ppt_h"/>
                                          </p:val>
                                        </p:tav>
                                        <p:tav tm="100000">
                                          <p:val>
                                            <p:strVal val="#ppt_h"/>
                                          </p:val>
                                        </p:tav>
                                      </p:tavLst>
                                    </p:anim>
                                    <p:animEffect transition="in" filter="fade">
                                      <p:cBhvr>
                                        <p:cTn id="9" dur="1000"/>
                                        <p:tgtEl>
                                          <p:spTgt spid="1562628"/>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xit" presetSubtype="0" fill="hold" grpId="1" nodeType="clickEffect">
                                  <p:stCondLst>
                                    <p:cond delay="0"/>
                                  </p:stCondLst>
                                  <p:iterate type="wd">
                                    <p:tmPct val="1000"/>
                                  </p:iterate>
                                  <p:childTnLst>
                                    <p:anim calcmode="lin" valueType="num">
                                      <p:cBhvr>
                                        <p:cTn id="13" dur="1000"/>
                                        <p:tgtEl>
                                          <p:spTgt spid="1562628"/>
                                        </p:tgtEl>
                                        <p:attrNameLst>
                                          <p:attrName>ppt_w</p:attrName>
                                        </p:attrNameLst>
                                      </p:cBhvr>
                                      <p:tavLst>
                                        <p:tav tm="0">
                                          <p:val>
                                            <p:strVal val="ppt_w"/>
                                          </p:val>
                                        </p:tav>
                                        <p:tav tm="100000">
                                          <p:val>
                                            <p:fltVal val="0"/>
                                          </p:val>
                                        </p:tav>
                                      </p:tavLst>
                                    </p:anim>
                                    <p:anim calcmode="lin" valueType="num">
                                      <p:cBhvr>
                                        <p:cTn id="14" dur="1000"/>
                                        <p:tgtEl>
                                          <p:spTgt spid="1562628"/>
                                        </p:tgtEl>
                                        <p:attrNameLst>
                                          <p:attrName>ppt_h</p:attrName>
                                        </p:attrNameLst>
                                      </p:cBhvr>
                                      <p:tavLst>
                                        <p:tav tm="0">
                                          <p:val>
                                            <p:strVal val="ppt_h"/>
                                          </p:val>
                                        </p:tav>
                                        <p:tav tm="100000">
                                          <p:val>
                                            <p:fltVal val="0"/>
                                          </p:val>
                                        </p:tav>
                                      </p:tavLst>
                                    </p:anim>
                                    <p:anim calcmode="lin" valueType="num">
                                      <p:cBhvr>
                                        <p:cTn id="15" dur="1000"/>
                                        <p:tgtEl>
                                          <p:spTgt spid="1562628"/>
                                        </p:tgtEl>
                                        <p:attrNameLst>
                                          <p:attrName>style.rotation</p:attrName>
                                        </p:attrNameLst>
                                      </p:cBhvr>
                                      <p:tavLst>
                                        <p:tav tm="0">
                                          <p:val>
                                            <p:fltVal val="0"/>
                                          </p:val>
                                        </p:tav>
                                        <p:tav tm="100000">
                                          <p:val>
                                            <p:fltVal val="90"/>
                                          </p:val>
                                        </p:tav>
                                      </p:tavLst>
                                    </p:anim>
                                    <p:animEffect transition="out" filter="fade">
                                      <p:cBhvr>
                                        <p:cTn id="16" dur="1000"/>
                                        <p:tgtEl>
                                          <p:spTgt spid="1562628"/>
                                        </p:tgtEl>
                                      </p:cBhvr>
                                    </p:animEffect>
                                    <p:set>
                                      <p:cBhvr>
                                        <p:cTn id="17" dur="1" fill="hold">
                                          <p:stCondLst>
                                            <p:cond delay="999"/>
                                          </p:stCondLst>
                                        </p:cTn>
                                        <p:tgtEl>
                                          <p:spTgt spid="15626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2628" grpId="0"/>
      <p:bldP spid="1562628"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8" name="Rectangle 4"/>
          <p:cNvSpPr>
            <a:spLocks noChangeArrowheads="1"/>
          </p:cNvSpPr>
          <p:nvPr/>
        </p:nvSpPr>
        <p:spPr bwMode="auto">
          <a:xfrm>
            <a:off x="0" y="1138779"/>
            <a:ext cx="12192000" cy="4708981"/>
          </a:xfrm>
          <a:prstGeom prst="rect">
            <a:avLst/>
          </a:prstGeom>
          <a:noFill/>
          <a:ln w="9525">
            <a:noFill/>
            <a:miter lim="800000"/>
            <a:headEnd/>
            <a:tailEnd/>
          </a:ln>
          <a:effectLst/>
        </p:spPr>
        <p:txBody>
          <a:bodyPr wrap="square" anchor="ctr">
            <a:spAutoFit/>
          </a:bodyPr>
          <a:lstStyle/>
          <a:p>
            <a:pPr algn="ctr" rtl="1"/>
            <a:r>
              <a:rPr lang="ar-EG" sz="6000" b="1" dirty="0"/>
              <a:t>10 وشُهِدَ لَها بِالأَعمالِ الصَّالِحةِ، مِن تَربِيَةِ الأَولادِ، وإِضافَةِ الغُرَباءِ، وغَسْلِ أَقَدْامِ القِدّيسينَ، ومُساعَدَةِ الَّذينَ في الضِّيقِ، والقِيامِ بِكُلِّ عَمَلٍ صالِحٍ.</a:t>
            </a:r>
          </a:p>
          <a:p>
            <a:pPr algn="ctr" rtl="1"/>
            <a:r>
              <a:rPr lang="ar-EG" sz="6000" b="1" dirty="0">
                <a:solidFill>
                  <a:srgbClr val="C00000"/>
                </a:solidFill>
              </a:rPr>
              <a:t> </a:t>
            </a:r>
            <a:r>
              <a:rPr lang="ar-SA" sz="6000" b="1" dirty="0">
                <a:solidFill>
                  <a:srgbClr val="C00000"/>
                </a:solidFill>
              </a:rPr>
              <a:t>نِعْمَةُ اللهِ الآبِ تَكُونُ مَعَ جَمِيعِنا آمِينْ</a:t>
            </a:r>
            <a:endParaRPr lang="en-US" sz="58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iterate type="wd">
                                    <p:tmPct val="10000"/>
                                  </p:iterate>
                                  <p:childTnLst>
                                    <p:set>
                                      <p:cBhvr>
                                        <p:cTn id="6" dur="1" fill="hold">
                                          <p:stCondLst>
                                            <p:cond delay="0"/>
                                          </p:stCondLst>
                                        </p:cTn>
                                        <p:tgtEl>
                                          <p:spTgt spid="1562628"/>
                                        </p:tgtEl>
                                        <p:attrNameLst>
                                          <p:attrName>style.visibility</p:attrName>
                                        </p:attrNameLst>
                                      </p:cBhvr>
                                      <p:to>
                                        <p:strVal val="visible"/>
                                      </p:to>
                                    </p:set>
                                    <p:anim calcmode="lin" valueType="num">
                                      <p:cBhvr>
                                        <p:cTn id="7" dur="1000" fill="hold"/>
                                        <p:tgtEl>
                                          <p:spTgt spid="1562628"/>
                                        </p:tgtEl>
                                        <p:attrNameLst>
                                          <p:attrName>ppt_w</p:attrName>
                                        </p:attrNameLst>
                                      </p:cBhvr>
                                      <p:tavLst>
                                        <p:tav tm="0">
                                          <p:val>
                                            <p:strVal val="#ppt_w+.3"/>
                                          </p:val>
                                        </p:tav>
                                        <p:tav tm="100000">
                                          <p:val>
                                            <p:strVal val="#ppt_w"/>
                                          </p:val>
                                        </p:tav>
                                      </p:tavLst>
                                    </p:anim>
                                    <p:anim calcmode="lin" valueType="num">
                                      <p:cBhvr>
                                        <p:cTn id="8" dur="1000" fill="hold"/>
                                        <p:tgtEl>
                                          <p:spTgt spid="1562628"/>
                                        </p:tgtEl>
                                        <p:attrNameLst>
                                          <p:attrName>ppt_h</p:attrName>
                                        </p:attrNameLst>
                                      </p:cBhvr>
                                      <p:tavLst>
                                        <p:tav tm="0">
                                          <p:val>
                                            <p:strVal val="#ppt_h"/>
                                          </p:val>
                                        </p:tav>
                                        <p:tav tm="100000">
                                          <p:val>
                                            <p:strVal val="#ppt_h"/>
                                          </p:val>
                                        </p:tav>
                                      </p:tavLst>
                                    </p:anim>
                                    <p:animEffect transition="in" filter="fade">
                                      <p:cBhvr>
                                        <p:cTn id="9" dur="1000"/>
                                        <p:tgtEl>
                                          <p:spTgt spid="1562628"/>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xit" presetSubtype="0" fill="hold" grpId="1" nodeType="clickEffect">
                                  <p:stCondLst>
                                    <p:cond delay="0"/>
                                  </p:stCondLst>
                                  <p:iterate type="wd">
                                    <p:tmPct val="1000"/>
                                  </p:iterate>
                                  <p:childTnLst>
                                    <p:anim calcmode="lin" valueType="num">
                                      <p:cBhvr>
                                        <p:cTn id="13" dur="1000"/>
                                        <p:tgtEl>
                                          <p:spTgt spid="1562628"/>
                                        </p:tgtEl>
                                        <p:attrNameLst>
                                          <p:attrName>ppt_w</p:attrName>
                                        </p:attrNameLst>
                                      </p:cBhvr>
                                      <p:tavLst>
                                        <p:tav tm="0">
                                          <p:val>
                                            <p:strVal val="ppt_w"/>
                                          </p:val>
                                        </p:tav>
                                        <p:tav tm="100000">
                                          <p:val>
                                            <p:fltVal val="0"/>
                                          </p:val>
                                        </p:tav>
                                      </p:tavLst>
                                    </p:anim>
                                    <p:anim calcmode="lin" valueType="num">
                                      <p:cBhvr>
                                        <p:cTn id="14" dur="1000"/>
                                        <p:tgtEl>
                                          <p:spTgt spid="1562628"/>
                                        </p:tgtEl>
                                        <p:attrNameLst>
                                          <p:attrName>ppt_h</p:attrName>
                                        </p:attrNameLst>
                                      </p:cBhvr>
                                      <p:tavLst>
                                        <p:tav tm="0">
                                          <p:val>
                                            <p:strVal val="ppt_h"/>
                                          </p:val>
                                        </p:tav>
                                        <p:tav tm="100000">
                                          <p:val>
                                            <p:fltVal val="0"/>
                                          </p:val>
                                        </p:tav>
                                      </p:tavLst>
                                    </p:anim>
                                    <p:anim calcmode="lin" valueType="num">
                                      <p:cBhvr>
                                        <p:cTn id="15" dur="1000"/>
                                        <p:tgtEl>
                                          <p:spTgt spid="1562628"/>
                                        </p:tgtEl>
                                        <p:attrNameLst>
                                          <p:attrName>style.rotation</p:attrName>
                                        </p:attrNameLst>
                                      </p:cBhvr>
                                      <p:tavLst>
                                        <p:tav tm="0">
                                          <p:val>
                                            <p:fltVal val="0"/>
                                          </p:val>
                                        </p:tav>
                                        <p:tav tm="100000">
                                          <p:val>
                                            <p:fltVal val="90"/>
                                          </p:val>
                                        </p:tav>
                                      </p:tavLst>
                                    </p:anim>
                                    <p:animEffect transition="out" filter="fade">
                                      <p:cBhvr>
                                        <p:cTn id="16" dur="1000"/>
                                        <p:tgtEl>
                                          <p:spTgt spid="1562628"/>
                                        </p:tgtEl>
                                      </p:cBhvr>
                                    </p:animEffect>
                                    <p:set>
                                      <p:cBhvr>
                                        <p:cTn id="17" dur="1" fill="hold">
                                          <p:stCondLst>
                                            <p:cond delay="999"/>
                                          </p:stCondLst>
                                        </p:cTn>
                                        <p:tgtEl>
                                          <p:spTgt spid="15626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2628" grpId="0"/>
      <p:bldP spid="1562628"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1747" name="Rectangle 3"/>
          <p:cNvSpPr>
            <a:spLocks noChangeArrowheads="1"/>
          </p:cNvSpPr>
          <p:nvPr/>
        </p:nvSpPr>
        <p:spPr bwMode="auto">
          <a:xfrm>
            <a:off x="4751917" y="3959"/>
            <a:ext cx="7440083" cy="3416320"/>
          </a:xfrm>
          <a:prstGeom prst="rect">
            <a:avLst/>
          </a:prstGeom>
          <a:noFill/>
          <a:ln w="9525">
            <a:noFill/>
            <a:miter lim="800000"/>
            <a:headEnd/>
            <a:tailEnd/>
          </a:ln>
        </p:spPr>
        <p:txBody>
          <a:bodyPr anchor="ctr">
            <a:spAutoFit/>
          </a:bodyPr>
          <a:lstStyle/>
          <a:p>
            <a:pPr algn="ctr" rtl="1"/>
            <a:r>
              <a:rPr lang="ar-SA" sz="5400" b="1" dirty="0"/>
              <a:t>آجيوس. أوثيئوس. آجيوس إس شيروس آجيوس أثاناطوس أو إكبــــــار ثينـــــــو جينيتيس إليسون إيماس </a:t>
            </a:r>
            <a:endParaRPr lang="ar-EG" sz="5400" b="1" dirty="0">
              <a:latin typeface="Tahoma" pitchFamily="34" charset="0"/>
              <a:cs typeface="Mudir MT" pitchFamily="2" charset="-78"/>
            </a:endParaRPr>
          </a:p>
        </p:txBody>
      </p:sp>
      <p:sp>
        <p:nvSpPr>
          <p:cNvPr id="1951748" name="Rectangle 4"/>
          <p:cNvSpPr>
            <a:spLocks noChangeArrowheads="1"/>
          </p:cNvSpPr>
          <p:nvPr/>
        </p:nvSpPr>
        <p:spPr bwMode="auto">
          <a:xfrm>
            <a:off x="4751917" y="3795281"/>
            <a:ext cx="7440083" cy="2585323"/>
          </a:xfrm>
          <a:prstGeom prst="rect">
            <a:avLst/>
          </a:prstGeom>
          <a:noFill/>
          <a:ln w="9525">
            <a:noFill/>
            <a:miter lim="800000"/>
            <a:headEnd/>
            <a:tailEnd/>
          </a:ln>
        </p:spPr>
        <p:txBody>
          <a:bodyPr anchor="ctr">
            <a:spAutoFit/>
          </a:bodyPr>
          <a:lstStyle/>
          <a:p>
            <a:pPr algn="ctr" rtl="1"/>
            <a:r>
              <a:rPr lang="ar-SA" sz="5400" b="1" dirty="0">
                <a:solidFill>
                  <a:srgbClr val="C00000"/>
                </a:solidFill>
              </a:rPr>
              <a:t>قُدُّوسٌ اللهُ. قُدُّوسٌ الْقُوىُّ. قُدُّوسٌ الْحَيُّ. يَا مَنْ وُلِدَ مِنَ العَذْرَاءِ اِرْحَـمْنَا </a:t>
            </a:r>
            <a:endParaRPr lang="ar-EG" sz="5400" b="1" dirty="0">
              <a:solidFill>
                <a:srgbClr val="C00000"/>
              </a:solidFill>
              <a:latin typeface="Tahoma" pitchFamily="34" charset="0"/>
              <a:cs typeface="AL-Hor" pitchFamily="2" charset="-78"/>
            </a:endParaRPr>
          </a:p>
        </p:txBody>
      </p:sp>
      <p:pic>
        <p:nvPicPr>
          <p:cNvPr id="6" name="Picture 5" descr="LHyyasC.jpg"/>
          <p:cNvPicPr>
            <a:picLocks noChangeAspect="1"/>
          </p:cNvPicPr>
          <p:nvPr/>
        </p:nvPicPr>
        <p:blipFill>
          <a:blip r:embed="rId2" cstate="print"/>
          <a:stretch>
            <a:fillRect/>
          </a:stretch>
        </p:blipFill>
        <p:spPr>
          <a:xfrm>
            <a:off x="0" y="3960"/>
            <a:ext cx="4751917" cy="685404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1951747"/>
                                        </p:tgtEl>
                                        <p:attrNameLst>
                                          <p:attrName>style.visibility</p:attrName>
                                        </p:attrNameLst>
                                      </p:cBhvr>
                                      <p:to>
                                        <p:strVal val="visible"/>
                                      </p:to>
                                    </p:set>
                                    <p:anim calcmode="lin" valueType="num">
                                      <p:cBhvr>
                                        <p:cTn id="7" dur="1000" fill="hold"/>
                                        <p:tgtEl>
                                          <p:spTgt spid="1951747"/>
                                        </p:tgtEl>
                                        <p:attrNameLst>
                                          <p:attrName>ppt_w</p:attrName>
                                        </p:attrNameLst>
                                      </p:cBhvr>
                                      <p:tavLst>
                                        <p:tav tm="0">
                                          <p:val>
                                            <p:fltVal val="0"/>
                                          </p:val>
                                        </p:tav>
                                        <p:tav tm="100000">
                                          <p:val>
                                            <p:strVal val="#ppt_w"/>
                                          </p:val>
                                        </p:tav>
                                      </p:tavLst>
                                    </p:anim>
                                    <p:anim calcmode="lin" valueType="num">
                                      <p:cBhvr>
                                        <p:cTn id="8" dur="1000" fill="hold"/>
                                        <p:tgtEl>
                                          <p:spTgt spid="1951747"/>
                                        </p:tgtEl>
                                        <p:attrNameLst>
                                          <p:attrName>ppt_h</p:attrName>
                                        </p:attrNameLst>
                                      </p:cBhvr>
                                      <p:tavLst>
                                        <p:tav tm="0">
                                          <p:val>
                                            <p:fltVal val="0"/>
                                          </p:val>
                                        </p:tav>
                                        <p:tav tm="100000">
                                          <p:val>
                                            <p:strVal val="#ppt_h"/>
                                          </p:val>
                                        </p:tav>
                                      </p:tavLst>
                                    </p:anim>
                                    <p:anim calcmode="lin" valueType="num">
                                      <p:cBhvr>
                                        <p:cTn id="9" dur="1000" fill="hold"/>
                                        <p:tgtEl>
                                          <p:spTgt spid="195174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951747"/>
                                        </p:tgtEl>
                                        <p:attrNameLst>
                                          <p:attrName>ppt_y</p:attrName>
                                        </p:attrNameLst>
                                      </p:cBhvr>
                                      <p:tavLst>
                                        <p:tav tm="0" fmla="#ppt_y+(sin(-2*pi*(1-$))*-#ppt_x+cos(-2*pi*(1-$))*(1-#ppt_y))*(1-$)">
                                          <p:val>
                                            <p:fltVal val="0"/>
                                          </p:val>
                                        </p:tav>
                                        <p:tav tm="100000">
                                          <p:val>
                                            <p:fltVal val="1"/>
                                          </p:val>
                                        </p:tav>
                                      </p:tavLst>
                                    </p:anim>
                                  </p:childTnLst>
                                </p:cTn>
                              </p:par>
                              <p:par>
                                <p:cTn id="11" presetID="30" presetClass="entr" presetSubtype="0" fill="hold" grpId="0" nodeType="withEffect">
                                  <p:stCondLst>
                                    <p:cond delay="0"/>
                                  </p:stCondLst>
                                  <p:childTnLst>
                                    <p:set>
                                      <p:cBhvr>
                                        <p:cTn id="12" dur="1" fill="hold">
                                          <p:stCondLst>
                                            <p:cond delay="0"/>
                                          </p:stCondLst>
                                        </p:cTn>
                                        <p:tgtEl>
                                          <p:spTgt spid="1951748"/>
                                        </p:tgtEl>
                                        <p:attrNameLst>
                                          <p:attrName>style.visibility</p:attrName>
                                        </p:attrNameLst>
                                      </p:cBhvr>
                                      <p:to>
                                        <p:strVal val="visible"/>
                                      </p:to>
                                    </p:set>
                                    <p:animEffect transition="in" filter="fade">
                                      <p:cBhvr>
                                        <p:cTn id="13" dur="800" decel="100000"/>
                                        <p:tgtEl>
                                          <p:spTgt spid="1951748"/>
                                        </p:tgtEl>
                                      </p:cBhvr>
                                    </p:animEffect>
                                    <p:anim calcmode="lin" valueType="num">
                                      <p:cBhvr>
                                        <p:cTn id="14" dur="800" decel="100000" fill="hold"/>
                                        <p:tgtEl>
                                          <p:spTgt spid="1951748"/>
                                        </p:tgtEl>
                                        <p:attrNameLst>
                                          <p:attrName>style.rotation</p:attrName>
                                        </p:attrNameLst>
                                      </p:cBhvr>
                                      <p:tavLst>
                                        <p:tav tm="0">
                                          <p:val>
                                            <p:fltVal val="-90"/>
                                          </p:val>
                                        </p:tav>
                                        <p:tav tm="100000">
                                          <p:val>
                                            <p:fltVal val="0"/>
                                          </p:val>
                                        </p:tav>
                                      </p:tavLst>
                                    </p:anim>
                                    <p:anim calcmode="lin" valueType="num">
                                      <p:cBhvr>
                                        <p:cTn id="15" dur="800" decel="100000" fill="hold"/>
                                        <p:tgtEl>
                                          <p:spTgt spid="1951748"/>
                                        </p:tgtEl>
                                        <p:attrNameLst>
                                          <p:attrName>ppt_x</p:attrName>
                                        </p:attrNameLst>
                                      </p:cBhvr>
                                      <p:tavLst>
                                        <p:tav tm="0">
                                          <p:val>
                                            <p:strVal val="#ppt_x+0.4"/>
                                          </p:val>
                                        </p:tav>
                                        <p:tav tm="100000">
                                          <p:val>
                                            <p:strVal val="#ppt_x-0.05"/>
                                          </p:val>
                                        </p:tav>
                                      </p:tavLst>
                                    </p:anim>
                                    <p:anim calcmode="lin" valueType="num">
                                      <p:cBhvr>
                                        <p:cTn id="16" dur="800" decel="100000" fill="hold"/>
                                        <p:tgtEl>
                                          <p:spTgt spid="1951748"/>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1951748"/>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195174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1747" grpId="0"/>
      <p:bldP spid="195174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1747" name="Rectangle 3"/>
          <p:cNvSpPr>
            <a:spLocks noChangeArrowheads="1"/>
          </p:cNvSpPr>
          <p:nvPr/>
        </p:nvSpPr>
        <p:spPr bwMode="auto">
          <a:xfrm>
            <a:off x="4751917" y="3959"/>
            <a:ext cx="7440083" cy="3416320"/>
          </a:xfrm>
          <a:prstGeom prst="rect">
            <a:avLst/>
          </a:prstGeom>
          <a:noFill/>
          <a:ln w="9525">
            <a:noFill/>
            <a:miter lim="800000"/>
            <a:headEnd/>
            <a:tailEnd/>
          </a:ln>
        </p:spPr>
        <p:txBody>
          <a:bodyPr anchor="ctr">
            <a:spAutoFit/>
          </a:bodyPr>
          <a:lstStyle/>
          <a:p>
            <a:pPr algn="ctr" rtl="1"/>
            <a:r>
              <a:rPr lang="ar-EG" sz="5400" b="1" dirty="0">
                <a:latin typeface="Tahoma" pitchFamily="34" charset="0"/>
                <a:cs typeface="Mudir MT" pitchFamily="2" charset="-78"/>
              </a:rPr>
              <a:t>أجيوس أوثيئوس</a:t>
            </a:r>
            <a:r>
              <a:rPr lang="en-US" sz="5400" b="1" dirty="0">
                <a:latin typeface="Tahoma" pitchFamily="34" charset="0"/>
                <a:cs typeface="Mudir MT" pitchFamily="2" charset="-78"/>
              </a:rPr>
              <a:t> </a:t>
            </a:r>
            <a:r>
              <a:rPr lang="ar-EG" sz="5400" b="1" dirty="0">
                <a:latin typeface="Tahoma" pitchFamily="34" charset="0"/>
                <a:cs typeface="Mudir MT" pitchFamily="2" charset="-78"/>
              </a:rPr>
              <a:t>: آجيوس يس شيروس</a:t>
            </a:r>
            <a:r>
              <a:rPr lang="en-US" sz="5400" b="1" dirty="0">
                <a:latin typeface="Tahoma" pitchFamily="34" charset="0"/>
                <a:cs typeface="Mudir MT" pitchFamily="2" charset="-78"/>
              </a:rPr>
              <a:t> </a:t>
            </a:r>
            <a:r>
              <a:rPr lang="ar-EG" sz="5400" b="1" dirty="0">
                <a:latin typeface="Tahoma" pitchFamily="34" charset="0"/>
                <a:cs typeface="Mudir MT" pitchFamily="2" charset="-78"/>
              </a:rPr>
              <a:t>: آجيوس أثاناتوس</a:t>
            </a:r>
            <a:r>
              <a:rPr lang="en-US" sz="5400" b="1" dirty="0">
                <a:latin typeface="Tahoma" pitchFamily="34" charset="0"/>
                <a:cs typeface="Mudir MT" pitchFamily="2" charset="-78"/>
              </a:rPr>
              <a:t> </a:t>
            </a:r>
            <a:r>
              <a:rPr lang="ar-EG" sz="5400" b="1" dirty="0">
                <a:latin typeface="Tahoma" pitchFamily="34" charset="0"/>
                <a:cs typeface="Mudir MT" pitchFamily="2" charset="-78"/>
              </a:rPr>
              <a:t>: أو</a:t>
            </a:r>
            <a:r>
              <a:rPr lang="en-US" sz="5400" b="1" dirty="0">
                <a:latin typeface="Tahoma" pitchFamily="34" charset="0"/>
                <a:cs typeface="Mudir MT" pitchFamily="2" charset="-78"/>
              </a:rPr>
              <a:t> </a:t>
            </a:r>
            <a:r>
              <a:rPr lang="ar-EG" sz="5400" b="1" dirty="0">
                <a:latin typeface="Tahoma" pitchFamily="34" charset="0"/>
                <a:cs typeface="Mudir MT" pitchFamily="2" charset="-78"/>
              </a:rPr>
              <a:t>إستافروتيس ذيماس</a:t>
            </a:r>
            <a:r>
              <a:rPr lang="en-US" sz="5400" b="1" dirty="0">
                <a:latin typeface="Tahoma" pitchFamily="34" charset="0"/>
                <a:cs typeface="Mudir MT" pitchFamily="2" charset="-78"/>
              </a:rPr>
              <a:t> </a:t>
            </a:r>
            <a:r>
              <a:rPr lang="ar-EG" sz="5400" b="1" dirty="0">
                <a:latin typeface="Tahoma" pitchFamily="34" charset="0"/>
                <a:cs typeface="Mudir MT" pitchFamily="2" charset="-78"/>
              </a:rPr>
              <a:t>: إليسون إيماس</a:t>
            </a:r>
            <a:r>
              <a:rPr lang="en-US" sz="5400" b="1" dirty="0">
                <a:latin typeface="Tahoma" pitchFamily="34" charset="0"/>
                <a:cs typeface="Mudir MT" pitchFamily="2" charset="-78"/>
              </a:rPr>
              <a:t> </a:t>
            </a:r>
            <a:r>
              <a:rPr lang="ar-EG" sz="5400" b="1" dirty="0">
                <a:latin typeface="Tahoma" pitchFamily="34" charset="0"/>
                <a:cs typeface="Mudir MT" pitchFamily="2" charset="-78"/>
              </a:rPr>
              <a:t>.</a:t>
            </a:r>
          </a:p>
        </p:txBody>
      </p:sp>
      <p:sp>
        <p:nvSpPr>
          <p:cNvPr id="1951748" name="Rectangle 4"/>
          <p:cNvSpPr>
            <a:spLocks noChangeArrowheads="1"/>
          </p:cNvSpPr>
          <p:nvPr/>
        </p:nvSpPr>
        <p:spPr bwMode="auto">
          <a:xfrm>
            <a:off x="4751917" y="4210779"/>
            <a:ext cx="7440083" cy="1754326"/>
          </a:xfrm>
          <a:prstGeom prst="rect">
            <a:avLst/>
          </a:prstGeom>
          <a:noFill/>
          <a:ln w="9525">
            <a:noFill/>
            <a:miter lim="800000"/>
            <a:headEnd/>
            <a:tailEnd/>
          </a:ln>
        </p:spPr>
        <p:txBody>
          <a:bodyPr anchor="ctr">
            <a:spAutoFit/>
          </a:bodyPr>
          <a:lstStyle/>
          <a:p>
            <a:pPr algn="ctr" rtl="1"/>
            <a:r>
              <a:rPr lang="ar-SA" sz="5400" b="1" dirty="0">
                <a:solidFill>
                  <a:srgbClr val="C00000"/>
                </a:solidFill>
              </a:rPr>
              <a:t>قُدُّوسُ اللهِ. قُدُّوسٌ الْقُويُّ. قُدُّوسُ الْحَيُّ يَا مَنْ صُلْبٍ عَنَّا، ارحمْنا</a:t>
            </a:r>
            <a:endParaRPr lang="ar-EG" sz="5400" b="1" dirty="0">
              <a:solidFill>
                <a:srgbClr val="C00000"/>
              </a:solidFill>
              <a:latin typeface="Tahoma" pitchFamily="34" charset="0"/>
              <a:cs typeface="AL-Hor" pitchFamily="2" charset="-78"/>
            </a:endParaRPr>
          </a:p>
        </p:txBody>
      </p:sp>
      <p:pic>
        <p:nvPicPr>
          <p:cNvPr id="1951749" name="Picture 5" descr="A25"/>
          <p:cNvPicPr>
            <a:picLocks noChangeAspect="1" noChangeArrowheads="1"/>
          </p:cNvPicPr>
          <p:nvPr/>
        </p:nvPicPr>
        <p:blipFill>
          <a:blip r:embed="rId2" cstate="print"/>
          <a:srcRect/>
          <a:stretch>
            <a:fillRect/>
          </a:stretch>
        </p:blipFill>
        <p:spPr bwMode="auto">
          <a:xfrm>
            <a:off x="0" y="0"/>
            <a:ext cx="4751917" cy="68580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1951747"/>
                                        </p:tgtEl>
                                        <p:attrNameLst>
                                          <p:attrName>style.visibility</p:attrName>
                                        </p:attrNameLst>
                                      </p:cBhvr>
                                      <p:to>
                                        <p:strVal val="visible"/>
                                      </p:to>
                                    </p:set>
                                    <p:anim calcmode="lin" valueType="num">
                                      <p:cBhvr>
                                        <p:cTn id="7" dur="1000" fill="hold"/>
                                        <p:tgtEl>
                                          <p:spTgt spid="1951747"/>
                                        </p:tgtEl>
                                        <p:attrNameLst>
                                          <p:attrName>ppt_w</p:attrName>
                                        </p:attrNameLst>
                                      </p:cBhvr>
                                      <p:tavLst>
                                        <p:tav tm="0">
                                          <p:val>
                                            <p:fltVal val="0"/>
                                          </p:val>
                                        </p:tav>
                                        <p:tav tm="100000">
                                          <p:val>
                                            <p:strVal val="#ppt_w"/>
                                          </p:val>
                                        </p:tav>
                                      </p:tavLst>
                                    </p:anim>
                                    <p:anim calcmode="lin" valueType="num">
                                      <p:cBhvr>
                                        <p:cTn id="8" dur="1000" fill="hold"/>
                                        <p:tgtEl>
                                          <p:spTgt spid="1951747"/>
                                        </p:tgtEl>
                                        <p:attrNameLst>
                                          <p:attrName>ppt_h</p:attrName>
                                        </p:attrNameLst>
                                      </p:cBhvr>
                                      <p:tavLst>
                                        <p:tav tm="0">
                                          <p:val>
                                            <p:fltVal val="0"/>
                                          </p:val>
                                        </p:tav>
                                        <p:tav tm="100000">
                                          <p:val>
                                            <p:strVal val="#ppt_h"/>
                                          </p:val>
                                        </p:tav>
                                      </p:tavLst>
                                    </p:anim>
                                    <p:anim calcmode="lin" valueType="num">
                                      <p:cBhvr>
                                        <p:cTn id="9" dur="1000" fill="hold"/>
                                        <p:tgtEl>
                                          <p:spTgt spid="195174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951747"/>
                                        </p:tgtEl>
                                        <p:attrNameLst>
                                          <p:attrName>ppt_y</p:attrName>
                                        </p:attrNameLst>
                                      </p:cBhvr>
                                      <p:tavLst>
                                        <p:tav tm="0" fmla="#ppt_y+(sin(-2*pi*(1-$))*-#ppt_x+cos(-2*pi*(1-$))*(1-#ppt_y))*(1-$)">
                                          <p:val>
                                            <p:fltVal val="0"/>
                                          </p:val>
                                        </p:tav>
                                        <p:tav tm="100000">
                                          <p:val>
                                            <p:fltVal val="1"/>
                                          </p:val>
                                        </p:tav>
                                      </p:tavLst>
                                    </p:anim>
                                  </p:childTnLst>
                                </p:cTn>
                              </p:par>
                              <p:par>
                                <p:cTn id="11" presetID="30" presetClass="entr" presetSubtype="0" fill="hold" grpId="0" nodeType="withEffect">
                                  <p:stCondLst>
                                    <p:cond delay="0"/>
                                  </p:stCondLst>
                                  <p:childTnLst>
                                    <p:set>
                                      <p:cBhvr>
                                        <p:cTn id="12" dur="1" fill="hold">
                                          <p:stCondLst>
                                            <p:cond delay="0"/>
                                          </p:stCondLst>
                                        </p:cTn>
                                        <p:tgtEl>
                                          <p:spTgt spid="1951748"/>
                                        </p:tgtEl>
                                        <p:attrNameLst>
                                          <p:attrName>style.visibility</p:attrName>
                                        </p:attrNameLst>
                                      </p:cBhvr>
                                      <p:to>
                                        <p:strVal val="visible"/>
                                      </p:to>
                                    </p:set>
                                    <p:animEffect transition="in" filter="fade">
                                      <p:cBhvr>
                                        <p:cTn id="13" dur="800" decel="100000"/>
                                        <p:tgtEl>
                                          <p:spTgt spid="1951748"/>
                                        </p:tgtEl>
                                      </p:cBhvr>
                                    </p:animEffect>
                                    <p:anim calcmode="lin" valueType="num">
                                      <p:cBhvr>
                                        <p:cTn id="14" dur="800" decel="100000" fill="hold"/>
                                        <p:tgtEl>
                                          <p:spTgt spid="1951748"/>
                                        </p:tgtEl>
                                        <p:attrNameLst>
                                          <p:attrName>style.rotation</p:attrName>
                                        </p:attrNameLst>
                                      </p:cBhvr>
                                      <p:tavLst>
                                        <p:tav tm="0">
                                          <p:val>
                                            <p:fltVal val="-90"/>
                                          </p:val>
                                        </p:tav>
                                        <p:tav tm="100000">
                                          <p:val>
                                            <p:fltVal val="0"/>
                                          </p:val>
                                        </p:tav>
                                      </p:tavLst>
                                    </p:anim>
                                    <p:anim calcmode="lin" valueType="num">
                                      <p:cBhvr>
                                        <p:cTn id="15" dur="800" decel="100000" fill="hold"/>
                                        <p:tgtEl>
                                          <p:spTgt spid="1951748"/>
                                        </p:tgtEl>
                                        <p:attrNameLst>
                                          <p:attrName>ppt_x</p:attrName>
                                        </p:attrNameLst>
                                      </p:cBhvr>
                                      <p:tavLst>
                                        <p:tav tm="0">
                                          <p:val>
                                            <p:strVal val="#ppt_x+0.4"/>
                                          </p:val>
                                        </p:tav>
                                        <p:tav tm="100000">
                                          <p:val>
                                            <p:strVal val="#ppt_x-0.05"/>
                                          </p:val>
                                        </p:tav>
                                      </p:tavLst>
                                    </p:anim>
                                    <p:anim calcmode="lin" valueType="num">
                                      <p:cBhvr>
                                        <p:cTn id="16" dur="800" decel="100000" fill="hold"/>
                                        <p:tgtEl>
                                          <p:spTgt spid="1951748"/>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1951748"/>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1951748"/>
                                        </p:tgtEl>
                                        <p:attrNameLst>
                                          <p:attrName>ppt_y</p:attrName>
                                        </p:attrNameLst>
                                      </p:cBhvr>
                                      <p:tavLst>
                                        <p:tav tm="0">
                                          <p:val>
                                            <p:strVal val="#ppt_y+0.1"/>
                                          </p:val>
                                        </p:tav>
                                        <p:tav tm="100000">
                                          <p:val>
                                            <p:strVal val="#ppt_y"/>
                                          </p:val>
                                        </p:tav>
                                      </p:tavLst>
                                    </p:anim>
                                  </p:childTnLst>
                                </p:cTn>
                              </p:par>
                              <p:par>
                                <p:cTn id="19" presetID="16" presetClass="entr" presetSubtype="26" fill="hold" nodeType="withEffect">
                                  <p:stCondLst>
                                    <p:cond delay="0"/>
                                  </p:stCondLst>
                                  <p:childTnLst>
                                    <p:set>
                                      <p:cBhvr>
                                        <p:cTn id="20" dur="1" fill="hold">
                                          <p:stCondLst>
                                            <p:cond delay="0"/>
                                          </p:stCondLst>
                                        </p:cTn>
                                        <p:tgtEl>
                                          <p:spTgt spid="1951749"/>
                                        </p:tgtEl>
                                        <p:attrNameLst>
                                          <p:attrName>style.visibility</p:attrName>
                                        </p:attrNameLst>
                                      </p:cBhvr>
                                      <p:to>
                                        <p:strVal val="visible"/>
                                      </p:to>
                                    </p:set>
                                    <p:animEffect transition="in" filter="barn(inHorizontal)">
                                      <p:cBhvr>
                                        <p:cTn id="21" dur="500"/>
                                        <p:tgtEl>
                                          <p:spTgt spid="1951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1747" grpId="0"/>
      <p:bldP spid="195174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1747" name="Rectangle 3"/>
          <p:cNvSpPr>
            <a:spLocks noChangeArrowheads="1"/>
          </p:cNvSpPr>
          <p:nvPr/>
        </p:nvSpPr>
        <p:spPr bwMode="auto">
          <a:xfrm>
            <a:off x="3888317" y="184935"/>
            <a:ext cx="8303683" cy="3416320"/>
          </a:xfrm>
          <a:prstGeom prst="rect">
            <a:avLst/>
          </a:prstGeom>
          <a:noFill/>
          <a:ln w="9525">
            <a:noFill/>
            <a:miter lim="800000"/>
            <a:headEnd/>
            <a:tailEnd/>
          </a:ln>
        </p:spPr>
        <p:txBody>
          <a:bodyPr anchor="ctr">
            <a:spAutoFit/>
          </a:bodyPr>
          <a:lstStyle/>
          <a:p>
            <a:pPr algn="ctr" rtl="1"/>
            <a:r>
              <a:rPr lang="ar-SA" altLang="zh-CN" sz="5400" b="1" dirty="0"/>
              <a:t>ذوكسابتري كى إيو كى أجيو إبنفماتي كى نين كى </a:t>
            </a:r>
            <a:r>
              <a:rPr lang="ar-EG" altLang="zh-CN" sz="5400" b="1" dirty="0"/>
              <a:t> </a:t>
            </a:r>
            <a:r>
              <a:rPr lang="ar-SA" altLang="zh-CN" sz="5400" b="1" dirty="0"/>
              <a:t>آإي كى إسطوس إى أوناس طون إى أونون آمين. أجيا اترياس إليسون إيماس</a:t>
            </a:r>
          </a:p>
        </p:txBody>
      </p:sp>
      <p:sp>
        <p:nvSpPr>
          <p:cNvPr id="1951748" name="Rectangle 4"/>
          <p:cNvSpPr>
            <a:spLocks noChangeArrowheads="1"/>
          </p:cNvSpPr>
          <p:nvPr/>
        </p:nvSpPr>
        <p:spPr bwMode="auto">
          <a:xfrm>
            <a:off x="3888317" y="4111192"/>
            <a:ext cx="8303683" cy="2585323"/>
          </a:xfrm>
          <a:prstGeom prst="rect">
            <a:avLst/>
          </a:prstGeom>
          <a:noFill/>
          <a:ln w="9525">
            <a:noFill/>
            <a:miter lim="800000"/>
            <a:headEnd/>
            <a:tailEnd/>
          </a:ln>
        </p:spPr>
        <p:txBody>
          <a:bodyPr anchor="ctr">
            <a:spAutoFit/>
          </a:bodyPr>
          <a:lstStyle/>
          <a:p>
            <a:pPr algn="ctr" rtl="1"/>
            <a:r>
              <a:rPr lang="ar-SA" altLang="zh-CN" sz="5400" b="1" dirty="0">
                <a:solidFill>
                  <a:srgbClr val="C00000"/>
                </a:solidFill>
                <a:latin typeface="Simplified Arabic"/>
                <a:ea typeface="Simplified Arabic"/>
                <a:cs typeface="Simplified Arabic"/>
              </a:rPr>
              <a:t> </a:t>
            </a:r>
            <a:r>
              <a:rPr lang="ar-SA" sz="5400" b="1" dirty="0">
                <a:solidFill>
                  <a:srgbClr val="C00000"/>
                </a:solidFill>
              </a:rPr>
              <a:t>الْمَجْدُ لِلْآبِ والْاِبْنِ والرّوحِ الْقُدسِ الْآنَ وكُلَّ أوانٍ وإِلَى دَهْرٍ الدَّاهِرِينَ آمِينْ. أَيّهَا الثَّالُوثُ الْقُدُّوسُ اِرْحَمنَا</a:t>
            </a:r>
            <a:endParaRPr lang="ar-EG" sz="5400" b="1" dirty="0">
              <a:solidFill>
                <a:srgbClr val="C00000"/>
              </a:solidFill>
              <a:latin typeface="Tahoma" pitchFamily="34" charset="0"/>
              <a:cs typeface="AL-Hor" pitchFamily="2" charset="-78"/>
            </a:endParaRPr>
          </a:p>
        </p:txBody>
      </p:sp>
      <p:pic>
        <p:nvPicPr>
          <p:cNvPr id="5" name="Picture 4" descr="c56b1d9a2eccf9a29e27f5ad5ff29918.jpg"/>
          <p:cNvPicPr>
            <a:picLocks noChangeAspect="1"/>
          </p:cNvPicPr>
          <p:nvPr/>
        </p:nvPicPr>
        <p:blipFill>
          <a:blip r:embed="rId2" cstate="print"/>
          <a:stretch>
            <a:fillRect/>
          </a:stretch>
        </p:blipFill>
        <p:spPr>
          <a:xfrm>
            <a:off x="-1" y="0"/>
            <a:ext cx="3888317" cy="68579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1951747"/>
                                        </p:tgtEl>
                                        <p:attrNameLst>
                                          <p:attrName>style.visibility</p:attrName>
                                        </p:attrNameLst>
                                      </p:cBhvr>
                                      <p:to>
                                        <p:strVal val="visible"/>
                                      </p:to>
                                    </p:set>
                                    <p:anim calcmode="lin" valueType="num">
                                      <p:cBhvr>
                                        <p:cTn id="7" dur="1000" fill="hold"/>
                                        <p:tgtEl>
                                          <p:spTgt spid="1951747"/>
                                        </p:tgtEl>
                                        <p:attrNameLst>
                                          <p:attrName>ppt_w</p:attrName>
                                        </p:attrNameLst>
                                      </p:cBhvr>
                                      <p:tavLst>
                                        <p:tav tm="0">
                                          <p:val>
                                            <p:fltVal val="0"/>
                                          </p:val>
                                        </p:tav>
                                        <p:tav tm="100000">
                                          <p:val>
                                            <p:strVal val="#ppt_w"/>
                                          </p:val>
                                        </p:tav>
                                      </p:tavLst>
                                    </p:anim>
                                    <p:anim calcmode="lin" valueType="num">
                                      <p:cBhvr>
                                        <p:cTn id="8" dur="1000" fill="hold"/>
                                        <p:tgtEl>
                                          <p:spTgt spid="1951747"/>
                                        </p:tgtEl>
                                        <p:attrNameLst>
                                          <p:attrName>ppt_h</p:attrName>
                                        </p:attrNameLst>
                                      </p:cBhvr>
                                      <p:tavLst>
                                        <p:tav tm="0">
                                          <p:val>
                                            <p:fltVal val="0"/>
                                          </p:val>
                                        </p:tav>
                                        <p:tav tm="100000">
                                          <p:val>
                                            <p:strVal val="#ppt_h"/>
                                          </p:val>
                                        </p:tav>
                                      </p:tavLst>
                                    </p:anim>
                                    <p:anim calcmode="lin" valueType="num">
                                      <p:cBhvr>
                                        <p:cTn id="9" dur="1000" fill="hold"/>
                                        <p:tgtEl>
                                          <p:spTgt spid="195174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951747"/>
                                        </p:tgtEl>
                                        <p:attrNameLst>
                                          <p:attrName>ppt_y</p:attrName>
                                        </p:attrNameLst>
                                      </p:cBhvr>
                                      <p:tavLst>
                                        <p:tav tm="0" fmla="#ppt_y+(sin(-2*pi*(1-$))*-#ppt_x+cos(-2*pi*(1-$))*(1-#ppt_y))*(1-$)">
                                          <p:val>
                                            <p:fltVal val="0"/>
                                          </p:val>
                                        </p:tav>
                                        <p:tav tm="100000">
                                          <p:val>
                                            <p:fltVal val="1"/>
                                          </p:val>
                                        </p:tav>
                                      </p:tavLst>
                                    </p:anim>
                                  </p:childTnLst>
                                </p:cTn>
                              </p:par>
                              <p:par>
                                <p:cTn id="11" presetID="30" presetClass="entr" presetSubtype="0" fill="hold" grpId="0" nodeType="withEffect">
                                  <p:stCondLst>
                                    <p:cond delay="0"/>
                                  </p:stCondLst>
                                  <p:childTnLst>
                                    <p:set>
                                      <p:cBhvr>
                                        <p:cTn id="12" dur="1" fill="hold">
                                          <p:stCondLst>
                                            <p:cond delay="0"/>
                                          </p:stCondLst>
                                        </p:cTn>
                                        <p:tgtEl>
                                          <p:spTgt spid="1951748"/>
                                        </p:tgtEl>
                                        <p:attrNameLst>
                                          <p:attrName>style.visibility</p:attrName>
                                        </p:attrNameLst>
                                      </p:cBhvr>
                                      <p:to>
                                        <p:strVal val="visible"/>
                                      </p:to>
                                    </p:set>
                                    <p:animEffect transition="in" filter="fade">
                                      <p:cBhvr>
                                        <p:cTn id="13" dur="800" decel="100000"/>
                                        <p:tgtEl>
                                          <p:spTgt spid="1951748"/>
                                        </p:tgtEl>
                                      </p:cBhvr>
                                    </p:animEffect>
                                    <p:anim calcmode="lin" valueType="num">
                                      <p:cBhvr>
                                        <p:cTn id="14" dur="800" decel="100000" fill="hold"/>
                                        <p:tgtEl>
                                          <p:spTgt spid="1951748"/>
                                        </p:tgtEl>
                                        <p:attrNameLst>
                                          <p:attrName>style.rotation</p:attrName>
                                        </p:attrNameLst>
                                      </p:cBhvr>
                                      <p:tavLst>
                                        <p:tav tm="0">
                                          <p:val>
                                            <p:fltVal val="-90"/>
                                          </p:val>
                                        </p:tav>
                                        <p:tav tm="100000">
                                          <p:val>
                                            <p:fltVal val="0"/>
                                          </p:val>
                                        </p:tav>
                                      </p:tavLst>
                                    </p:anim>
                                    <p:anim calcmode="lin" valueType="num">
                                      <p:cBhvr>
                                        <p:cTn id="15" dur="800" decel="100000" fill="hold"/>
                                        <p:tgtEl>
                                          <p:spTgt spid="1951748"/>
                                        </p:tgtEl>
                                        <p:attrNameLst>
                                          <p:attrName>ppt_x</p:attrName>
                                        </p:attrNameLst>
                                      </p:cBhvr>
                                      <p:tavLst>
                                        <p:tav tm="0">
                                          <p:val>
                                            <p:strVal val="#ppt_x+0.4"/>
                                          </p:val>
                                        </p:tav>
                                        <p:tav tm="100000">
                                          <p:val>
                                            <p:strVal val="#ppt_x-0.05"/>
                                          </p:val>
                                        </p:tav>
                                      </p:tavLst>
                                    </p:anim>
                                    <p:anim calcmode="lin" valueType="num">
                                      <p:cBhvr>
                                        <p:cTn id="16" dur="800" decel="100000" fill="hold"/>
                                        <p:tgtEl>
                                          <p:spTgt spid="1951748"/>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1951748"/>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195174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1747" grpId="0"/>
      <p:bldP spid="195174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4"/>
          <p:cNvSpPr txBox="1">
            <a:spLocks noChangeArrowheads="1"/>
          </p:cNvSpPr>
          <p:nvPr/>
        </p:nvSpPr>
        <p:spPr bwMode="auto">
          <a:xfrm>
            <a:off x="2032000" y="1371603"/>
            <a:ext cx="7620000" cy="923330"/>
          </a:xfrm>
          <a:prstGeom prst="rect">
            <a:avLst/>
          </a:prstGeom>
          <a:noFill/>
          <a:ln w="9525">
            <a:noFill/>
            <a:miter lim="800000"/>
            <a:headEnd/>
            <a:tailEnd/>
          </a:ln>
        </p:spPr>
        <p:txBody>
          <a:bodyPr>
            <a:spAutoFit/>
          </a:bodyPr>
          <a:lstStyle/>
          <a:p>
            <a:pPr fontAlgn="base">
              <a:spcBef>
                <a:spcPct val="50000"/>
              </a:spcBef>
              <a:spcAft>
                <a:spcPct val="0"/>
              </a:spcAft>
            </a:pPr>
            <a:endParaRPr lang="en-US" altLang="en-US" sz="5400"/>
          </a:p>
        </p:txBody>
      </p:sp>
      <p:sp>
        <p:nvSpPr>
          <p:cNvPr id="74755" name="Text Box 5"/>
          <p:cNvSpPr txBox="1">
            <a:spLocks noChangeArrowheads="1"/>
          </p:cNvSpPr>
          <p:nvPr/>
        </p:nvSpPr>
        <p:spPr bwMode="auto">
          <a:xfrm>
            <a:off x="0" y="735017"/>
            <a:ext cx="12192000" cy="5909310"/>
          </a:xfrm>
          <a:prstGeom prst="rect">
            <a:avLst/>
          </a:prstGeom>
          <a:noFill/>
          <a:ln w="9525">
            <a:noFill/>
            <a:miter lim="800000"/>
            <a:headEnd/>
            <a:tailEnd/>
          </a:ln>
        </p:spPr>
        <p:txBody>
          <a:bodyPr>
            <a:spAutoFit/>
          </a:bodyPr>
          <a:lstStyle/>
          <a:p>
            <a:pPr marL="457200" indent="-457200" algn="ctr" rtl="1" fontAlgn="base">
              <a:spcBef>
                <a:spcPct val="50000"/>
              </a:spcBef>
              <a:spcAft>
                <a:spcPct val="0"/>
              </a:spcAft>
            </a:pPr>
            <a:r>
              <a:rPr lang="ar-SA" altLang="en-US" sz="5400" b="1" u="sng" dirty="0">
                <a:solidFill>
                  <a:srgbClr val="C00000"/>
                </a:solidFill>
              </a:rPr>
              <a:t>الكاهن</a:t>
            </a:r>
          </a:p>
          <a:p>
            <a:pPr marL="457200" indent="-457200" algn="ctr" rtl="1" fontAlgn="base">
              <a:spcBef>
                <a:spcPct val="50000"/>
              </a:spcBef>
              <a:spcAft>
                <a:spcPct val="0"/>
              </a:spcAft>
            </a:pPr>
            <a:r>
              <a:rPr lang="ar-SA" altLang="en-US" sz="5400" b="1" dirty="0"/>
              <a:t>      صـــل</a:t>
            </a:r>
            <a:r>
              <a:rPr lang="ar-EG" altLang="en-US" sz="5400" b="1" dirty="0"/>
              <a:t>ِّ</a:t>
            </a:r>
            <a:r>
              <a:rPr lang="ar-SA" altLang="en-US" sz="5400" b="1" dirty="0"/>
              <a:t>                        إِشــــلـــيــــــل</a:t>
            </a:r>
            <a:endParaRPr lang="ar-EG" altLang="en-US" sz="5400" b="1" dirty="0"/>
          </a:p>
          <a:p>
            <a:pPr marL="457200" indent="-457200" algn="ctr" rtl="1" fontAlgn="base">
              <a:spcBef>
                <a:spcPct val="50000"/>
              </a:spcBef>
              <a:spcAft>
                <a:spcPct val="0"/>
              </a:spcAft>
            </a:pPr>
            <a:r>
              <a:rPr lang="ar-SA" altLang="en-US" sz="5400" b="1" u="sng" dirty="0">
                <a:solidFill>
                  <a:srgbClr val="C00000"/>
                </a:solidFill>
              </a:rPr>
              <a:t>الشم</a:t>
            </a:r>
            <a:r>
              <a:rPr lang="ar-EG" altLang="en-US" sz="5400" b="1" u="sng" dirty="0">
                <a:solidFill>
                  <a:srgbClr val="C00000"/>
                </a:solidFill>
              </a:rPr>
              <a:t>ّ</a:t>
            </a:r>
            <a:r>
              <a:rPr lang="ar-SA" altLang="en-US" sz="5400" b="1" u="sng" dirty="0">
                <a:solidFill>
                  <a:srgbClr val="C00000"/>
                </a:solidFill>
              </a:rPr>
              <a:t>اس</a:t>
            </a:r>
          </a:p>
          <a:p>
            <a:pPr marL="457200" indent="-457200" algn="ctr" rtl="1" fontAlgn="base">
              <a:spcBef>
                <a:spcPct val="50000"/>
              </a:spcBef>
              <a:spcAft>
                <a:spcPct val="0"/>
              </a:spcAft>
            </a:pPr>
            <a:r>
              <a:rPr lang="ar-SA" altLang="en-US" sz="5400" b="1" dirty="0"/>
              <a:t>  للصلاة</a:t>
            </a:r>
            <a:r>
              <a:rPr lang="ar-EG" altLang="en-US" sz="5400" b="1" dirty="0"/>
              <a:t>ِ</a:t>
            </a:r>
            <a:r>
              <a:rPr lang="ar-SA" altLang="en-US" sz="5400" b="1" dirty="0"/>
              <a:t> قفوا                    إبي إبروس إفكي                     </a:t>
            </a:r>
          </a:p>
          <a:p>
            <a:pPr marL="457200" indent="-457200" algn="ctr" rtl="1" fontAlgn="base">
              <a:spcBef>
                <a:spcPct val="50000"/>
              </a:spcBef>
              <a:spcAft>
                <a:spcPct val="0"/>
              </a:spcAft>
            </a:pPr>
            <a:r>
              <a:rPr lang="ar-SA" altLang="en-US" sz="5400" b="1" dirty="0"/>
              <a:t>                                    إسطاثي تي</a:t>
            </a:r>
          </a:p>
        </p:txBody>
      </p:sp>
      <p:sp>
        <p:nvSpPr>
          <p:cNvPr id="44038" name="Line 8"/>
          <p:cNvSpPr>
            <a:spLocks noChangeShapeType="1"/>
          </p:cNvSpPr>
          <p:nvPr/>
        </p:nvSpPr>
        <p:spPr bwMode="auto">
          <a:xfrm>
            <a:off x="6191251" y="1752605"/>
            <a:ext cx="0" cy="900113"/>
          </a:xfrm>
          <a:prstGeom prst="line">
            <a:avLst/>
          </a:prstGeom>
          <a:noFill/>
          <a:ln w="38100">
            <a:solidFill>
              <a:srgbClr val="CCFFFF"/>
            </a:solidFill>
            <a:round/>
            <a:headEnd type="none" w="sm" len="sm"/>
            <a:tailEnd type="none" w="sm" len="sm"/>
          </a:ln>
        </p:spPr>
        <p:txBody>
          <a:bodyPr wrap="none"/>
          <a:lstStyle/>
          <a:p>
            <a:pPr fontAlgn="base">
              <a:spcBef>
                <a:spcPct val="0"/>
              </a:spcBef>
              <a:spcAft>
                <a:spcPct val="0"/>
              </a:spcAft>
              <a:defRPr/>
            </a:pPr>
            <a:endParaRPr lang="en-US" sz="5400" dirty="0">
              <a:effectLst>
                <a:outerShdw blurRad="38100" dist="38100" dir="2700000" algn="tl">
                  <a:srgbClr val="000000">
                    <a:alpha val="43137"/>
                  </a:srgbClr>
                </a:outerShdw>
              </a:effectLst>
            </a:endParaRPr>
          </a:p>
        </p:txBody>
      </p:sp>
      <p:sp>
        <p:nvSpPr>
          <p:cNvPr id="44039" name="Line 9"/>
          <p:cNvSpPr>
            <a:spLocks noChangeShapeType="1"/>
          </p:cNvSpPr>
          <p:nvPr/>
        </p:nvSpPr>
        <p:spPr bwMode="auto">
          <a:xfrm>
            <a:off x="6197600" y="4342372"/>
            <a:ext cx="0" cy="1439863"/>
          </a:xfrm>
          <a:prstGeom prst="line">
            <a:avLst/>
          </a:prstGeom>
          <a:noFill/>
          <a:ln w="38100">
            <a:solidFill>
              <a:srgbClr val="CCFFFF"/>
            </a:solidFill>
            <a:round/>
            <a:headEnd type="none" w="sm" len="sm"/>
            <a:tailEnd type="none" w="sm" len="sm"/>
          </a:ln>
        </p:spPr>
        <p:txBody>
          <a:bodyPr wrap="none"/>
          <a:lstStyle/>
          <a:p>
            <a:pPr fontAlgn="base">
              <a:spcBef>
                <a:spcPct val="0"/>
              </a:spcBef>
              <a:spcAft>
                <a:spcPct val="0"/>
              </a:spcAft>
              <a:defRPr/>
            </a:pPr>
            <a:endParaRPr lang="en-US" sz="5400" dirty="0">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2032000" y="1371600"/>
            <a:ext cx="7620000" cy="830997"/>
          </a:xfrm>
          <a:prstGeom prst="rect">
            <a:avLst/>
          </a:prstGeom>
          <a:noFill/>
          <a:ln w="9525">
            <a:noFill/>
            <a:miter lim="800000"/>
            <a:headEnd/>
            <a:tailEnd/>
          </a:ln>
        </p:spPr>
        <p:txBody>
          <a:bodyPr>
            <a:spAutoFit/>
          </a:bodyPr>
          <a:lstStyle/>
          <a:p>
            <a:pPr fontAlgn="base">
              <a:spcBef>
                <a:spcPct val="50000"/>
              </a:spcBef>
              <a:spcAft>
                <a:spcPct val="0"/>
              </a:spcAft>
            </a:pPr>
            <a:endParaRPr lang="en-US" altLang="en-US" sz="4800" b="1"/>
          </a:p>
        </p:txBody>
      </p:sp>
      <p:sp>
        <p:nvSpPr>
          <p:cNvPr id="75779" name="Text Box 3"/>
          <p:cNvSpPr txBox="1">
            <a:spLocks noChangeArrowheads="1"/>
          </p:cNvSpPr>
          <p:nvPr/>
        </p:nvSpPr>
        <p:spPr bwMode="auto">
          <a:xfrm>
            <a:off x="624421" y="692152"/>
            <a:ext cx="10991849" cy="4154984"/>
          </a:xfrm>
          <a:prstGeom prst="rect">
            <a:avLst/>
          </a:prstGeom>
          <a:noFill/>
          <a:ln w="9525">
            <a:noFill/>
            <a:miter lim="800000"/>
            <a:headEnd/>
            <a:tailEnd/>
          </a:ln>
        </p:spPr>
        <p:txBody>
          <a:bodyPr>
            <a:spAutoFit/>
          </a:bodyPr>
          <a:lstStyle/>
          <a:p>
            <a:pPr marL="457200" indent="-457200" algn="ctr" rtl="1" fontAlgn="base">
              <a:spcBef>
                <a:spcPct val="50000"/>
              </a:spcBef>
              <a:spcAft>
                <a:spcPct val="0"/>
              </a:spcAft>
            </a:pPr>
            <a:r>
              <a:rPr lang="ar-SA" altLang="en-US" sz="4800" b="1" u="sng" dirty="0">
                <a:solidFill>
                  <a:srgbClr val="C00000"/>
                </a:solidFill>
              </a:rPr>
              <a:t>الكاهن</a:t>
            </a:r>
          </a:p>
          <a:p>
            <a:pPr marL="457200" indent="-457200" algn="ctr" rtl="1" fontAlgn="base">
              <a:spcBef>
                <a:spcPct val="50000"/>
              </a:spcBef>
              <a:spcAft>
                <a:spcPct val="0"/>
              </a:spcAft>
            </a:pPr>
            <a:r>
              <a:rPr lang="ar-SA" altLang="en-US" sz="4800" b="1" dirty="0"/>
              <a:t>  السلام</a:t>
            </a:r>
            <a:r>
              <a:rPr lang="ar-EG" altLang="en-US" sz="4800" b="1" dirty="0"/>
              <a:t>ُ</a:t>
            </a:r>
            <a:r>
              <a:rPr lang="ar-SA" altLang="en-US" sz="4800" b="1" dirty="0"/>
              <a:t> ل</a:t>
            </a:r>
            <a:r>
              <a:rPr lang="ar-EG" altLang="en-US" sz="4800" b="1" dirty="0"/>
              <a:t>جميعِكم</a:t>
            </a:r>
            <a:r>
              <a:rPr lang="ar-SA" altLang="en-US" sz="4800" b="1" dirty="0"/>
              <a:t>           </a:t>
            </a:r>
            <a:r>
              <a:rPr lang="ar-EG" altLang="en-US" sz="4800" b="1" dirty="0"/>
              <a:t>         </a:t>
            </a:r>
            <a:r>
              <a:rPr lang="ar-SA" altLang="en-US" sz="4800" b="1" dirty="0"/>
              <a:t> إيرينــــي باســــــي</a:t>
            </a:r>
          </a:p>
          <a:p>
            <a:pPr marL="457200" indent="-457200" algn="ctr" rtl="1" fontAlgn="base">
              <a:spcBef>
                <a:spcPct val="50000"/>
              </a:spcBef>
              <a:spcAft>
                <a:spcPct val="0"/>
              </a:spcAft>
            </a:pPr>
            <a:r>
              <a:rPr lang="ar-SA" altLang="en-US" sz="4800" b="1" u="sng" dirty="0">
                <a:solidFill>
                  <a:srgbClr val="C00000"/>
                </a:solidFill>
              </a:rPr>
              <a:t>الشعب</a:t>
            </a:r>
          </a:p>
          <a:p>
            <a:pPr marL="457200" indent="-457200" algn="ctr" rtl="1" fontAlgn="base">
              <a:spcBef>
                <a:spcPct val="50000"/>
              </a:spcBef>
              <a:spcAft>
                <a:spcPct val="0"/>
              </a:spcAft>
            </a:pPr>
            <a:r>
              <a:rPr lang="ar-SA" altLang="en-US" sz="4800" b="1" dirty="0"/>
              <a:t> ولروح</a:t>
            </a:r>
            <a:r>
              <a:rPr lang="ar-EG" altLang="en-US" sz="4800" b="1" dirty="0"/>
              <a:t>ِ</a:t>
            </a:r>
            <a:r>
              <a:rPr lang="ar-SA" altLang="en-US" sz="4800" b="1" dirty="0"/>
              <a:t>ك أيض</a:t>
            </a:r>
            <a:r>
              <a:rPr lang="ar-EG" altLang="en-US" sz="4800" b="1" dirty="0"/>
              <a:t>ً</a:t>
            </a:r>
            <a:r>
              <a:rPr lang="ar-SA" altLang="en-US" sz="4800" b="1" dirty="0"/>
              <a:t>ا             كـــيطو بنفماتي سو</a:t>
            </a:r>
          </a:p>
        </p:txBody>
      </p:sp>
      <p:sp>
        <p:nvSpPr>
          <p:cNvPr id="45062" name="Line 6"/>
          <p:cNvSpPr>
            <a:spLocks noChangeShapeType="1"/>
          </p:cNvSpPr>
          <p:nvPr/>
        </p:nvSpPr>
        <p:spPr bwMode="auto">
          <a:xfrm>
            <a:off x="6570133" y="1665288"/>
            <a:ext cx="0" cy="900112"/>
          </a:xfrm>
          <a:prstGeom prst="line">
            <a:avLst/>
          </a:prstGeom>
          <a:noFill/>
          <a:ln w="38100">
            <a:solidFill>
              <a:srgbClr val="CCFFFF"/>
            </a:solidFill>
            <a:round/>
            <a:headEnd type="none" w="sm" len="sm"/>
            <a:tailEnd type="none" w="sm" len="sm"/>
          </a:ln>
        </p:spPr>
        <p:txBody>
          <a:bodyPr wrap="none"/>
          <a:lstStyle/>
          <a:p>
            <a:pPr fontAlgn="base">
              <a:spcBef>
                <a:spcPct val="0"/>
              </a:spcBef>
              <a:spcAft>
                <a:spcPct val="0"/>
              </a:spcAft>
              <a:defRPr/>
            </a:pPr>
            <a:endParaRPr lang="en-US" sz="4800" b="1" dirty="0">
              <a:effectLst>
                <a:outerShdw blurRad="38100" dist="38100" dir="2700000" algn="tl">
                  <a:srgbClr val="000000">
                    <a:alpha val="43137"/>
                  </a:srgbClr>
                </a:outerShdw>
              </a:effectLst>
            </a:endParaRPr>
          </a:p>
        </p:txBody>
      </p:sp>
      <p:sp>
        <p:nvSpPr>
          <p:cNvPr id="45063" name="Line 7"/>
          <p:cNvSpPr>
            <a:spLocks noChangeShapeType="1"/>
          </p:cNvSpPr>
          <p:nvPr/>
        </p:nvSpPr>
        <p:spPr bwMode="auto">
          <a:xfrm>
            <a:off x="6570133" y="4106069"/>
            <a:ext cx="0" cy="900112"/>
          </a:xfrm>
          <a:prstGeom prst="line">
            <a:avLst/>
          </a:prstGeom>
          <a:noFill/>
          <a:ln w="38100">
            <a:solidFill>
              <a:srgbClr val="CCFFFF"/>
            </a:solidFill>
            <a:round/>
            <a:headEnd type="none" w="sm" len="sm"/>
            <a:tailEnd type="none" w="sm" len="sm"/>
          </a:ln>
        </p:spPr>
        <p:txBody>
          <a:bodyPr wrap="none"/>
          <a:lstStyle/>
          <a:p>
            <a:pPr fontAlgn="base">
              <a:spcBef>
                <a:spcPct val="0"/>
              </a:spcBef>
              <a:spcAft>
                <a:spcPct val="0"/>
              </a:spcAft>
              <a:defRPr/>
            </a:pPr>
            <a:endParaRPr lang="en-US" sz="4800" b="1" dirty="0">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8926"/>
            <a:ext cx="12192000" cy="6555641"/>
          </a:xfrm>
          <a:prstGeom prst="rect">
            <a:avLst/>
          </a:prstGeom>
        </p:spPr>
        <p:txBody>
          <a:bodyPr>
            <a:spAutoFit/>
          </a:bodyPr>
          <a:lstStyle/>
          <a:p>
            <a:pPr algn="ctr" fontAlgn="base">
              <a:spcBef>
                <a:spcPct val="0"/>
              </a:spcBef>
              <a:spcAft>
                <a:spcPct val="0"/>
              </a:spcAft>
              <a:defRPr/>
            </a:pPr>
            <a:r>
              <a:rPr lang="ar-EG" sz="6000" b="1" dirty="0"/>
              <a:t>14 وسمَّى إِبْراهيمُ ذَلِكَ المكانَ «الرَّبُّ يَرى»، ولِذَلِكَ يُقَالَ اليَومَ: «في الجَبَلِ، الرَّبُّ يَرى». 15 ونادى مَلاكُ الرَّبِّ إبْراهيمَ ثانِيَةً مِنَ السَّماءِ 16 وقَالَ: «بِنَفْسي حَلَفْتُ، يَقولُ الرَّبُّ، بِما أَنَّكَ فَعَلتَ هَذَا الأَمرَ ولَمْ تُمسِكْ عَنّي ابنَكَ وحيدَكَ، 17 لأُبارِكَنَّكَ وأُكَثِّرَنَّ نَسلَكَ كنُجومِ السَّماءِ وكالرَّملِ الَّذي عَلَى شَاطِئِ البَحرِ، ويرِثُ نَسلُكَ مُدُنَ أَعدائِهِ،</a:t>
            </a:r>
            <a:endParaRPr lang="en-US" sz="5850" b="1" dirty="0">
              <a:solidFill>
                <a:srgbClr val="FFFF00"/>
              </a:solidFill>
            </a:endParaRPr>
          </a:p>
        </p:txBody>
      </p:sp>
    </p:spTree>
    <p:extLst>
      <p:ext uri="{BB962C8B-B14F-4D97-AF65-F5344CB8AC3E}">
        <p14:creationId xmlns:p14="http://schemas.microsoft.com/office/powerpoint/2010/main" val="178552002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4"/>
          <p:cNvSpPr txBox="1">
            <a:spLocks noChangeArrowheads="1"/>
          </p:cNvSpPr>
          <p:nvPr/>
        </p:nvSpPr>
        <p:spPr bwMode="auto">
          <a:xfrm>
            <a:off x="3049089" y="376242"/>
            <a:ext cx="9142915" cy="830997"/>
          </a:xfrm>
          <a:prstGeom prst="rect">
            <a:avLst/>
          </a:prstGeom>
          <a:noFill/>
          <a:ln w="12700">
            <a:noFill/>
            <a:miter lim="800000"/>
            <a:headEnd type="none" w="sm" len="sm"/>
            <a:tailEnd type="none" w="sm" len="sm"/>
          </a:ln>
        </p:spPr>
        <p:txBody>
          <a:bodyPr wrap="square">
            <a:spAutoFit/>
          </a:bodyPr>
          <a:lstStyle/>
          <a:p>
            <a:pPr algn="ctr" fontAlgn="base">
              <a:spcBef>
                <a:spcPct val="50000"/>
              </a:spcBef>
              <a:spcAft>
                <a:spcPct val="0"/>
              </a:spcAft>
            </a:pPr>
            <a:r>
              <a:rPr lang="ar-EG" altLang="en-US" sz="4800" b="1" dirty="0">
                <a:solidFill>
                  <a:srgbClr val="C00000"/>
                </a:solidFill>
              </a:rPr>
              <a:t>               </a:t>
            </a:r>
            <a:r>
              <a:rPr lang="ar-EG" altLang="en-US" sz="4800" b="1" u="sng" dirty="0">
                <a:solidFill>
                  <a:srgbClr val="C00000"/>
                </a:solidFill>
              </a:rPr>
              <a:t>أوشية الإنجيل</a:t>
            </a:r>
            <a:endParaRPr lang="en-US" altLang="en-US" sz="4800" b="1" u="sng" dirty="0">
              <a:solidFill>
                <a:srgbClr val="C00000"/>
              </a:solidFill>
            </a:endParaRPr>
          </a:p>
        </p:txBody>
      </p:sp>
      <p:sp>
        <p:nvSpPr>
          <p:cNvPr id="46084" name="Line 6"/>
          <p:cNvSpPr>
            <a:spLocks noChangeShapeType="1"/>
          </p:cNvSpPr>
          <p:nvPr/>
        </p:nvSpPr>
        <p:spPr bwMode="auto">
          <a:xfrm>
            <a:off x="7152217" y="1166813"/>
            <a:ext cx="0" cy="5394325"/>
          </a:xfrm>
          <a:prstGeom prst="line">
            <a:avLst/>
          </a:prstGeom>
          <a:noFill/>
          <a:ln w="38100">
            <a:solidFill>
              <a:srgbClr val="CCFFFF"/>
            </a:solidFill>
            <a:round/>
            <a:headEnd type="none" w="sm" len="sm"/>
            <a:tailEnd type="none" w="sm" len="sm"/>
          </a:ln>
        </p:spPr>
        <p:txBody>
          <a:bodyPr wrap="none"/>
          <a:lstStyle/>
          <a:p>
            <a:pPr fontAlgn="base">
              <a:spcBef>
                <a:spcPct val="0"/>
              </a:spcBef>
              <a:spcAft>
                <a:spcPct val="0"/>
              </a:spcAft>
              <a:defRPr/>
            </a:pPr>
            <a:endParaRPr lang="en-US" sz="4800" dirty="0">
              <a:effectLst>
                <a:outerShdw blurRad="38100" dist="38100" dir="2700000" algn="tl">
                  <a:srgbClr val="000000">
                    <a:alpha val="43137"/>
                  </a:srgbClr>
                </a:outerShdw>
              </a:effectLst>
            </a:endParaRPr>
          </a:p>
        </p:txBody>
      </p:sp>
      <p:sp>
        <p:nvSpPr>
          <p:cNvPr id="76804" name="Text Box 7"/>
          <p:cNvSpPr txBox="1">
            <a:spLocks noChangeArrowheads="1"/>
          </p:cNvSpPr>
          <p:nvPr/>
        </p:nvSpPr>
        <p:spPr bwMode="auto">
          <a:xfrm>
            <a:off x="7014759" y="1146175"/>
            <a:ext cx="5177244" cy="4967514"/>
          </a:xfrm>
          <a:prstGeom prst="rect">
            <a:avLst/>
          </a:prstGeom>
          <a:noFill/>
          <a:ln w="9525">
            <a:noFill/>
            <a:miter lim="800000"/>
            <a:headEnd/>
            <a:tailEnd/>
          </a:ln>
        </p:spPr>
        <p:txBody>
          <a:bodyPr wrap="square">
            <a:spAutoFit/>
          </a:bodyPr>
          <a:lstStyle/>
          <a:p>
            <a:pPr algn="ctr" rtl="1" fontAlgn="base">
              <a:lnSpc>
                <a:spcPct val="110000"/>
              </a:lnSpc>
              <a:spcBef>
                <a:spcPct val="50000"/>
              </a:spcBef>
              <a:spcAft>
                <a:spcPct val="0"/>
              </a:spcAft>
            </a:pPr>
            <a:r>
              <a:rPr lang="ar-EG" altLang="en-US" sz="4800" b="1">
                <a:latin typeface="Simplified Arabic"/>
                <a:ea typeface="Simplified Arabic"/>
                <a:cs typeface="Simplified Arabic"/>
              </a:rPr>
              <a:t>أيّها السيّدُ الربُّ يسوعُ المسيحُ إلهُنا الذي خاطبَ تلاميذَه القدّيسين المكرّمين ورسلَه الأطهارَ قائلاً: إنّ أنبياءَ وأبرارًا كثيرين اشتهوا أن </a:t>
            </a:r>
            <a:endParaRPr lang="en-US" altLang="en-US" sz="4800" b="1">
              <a:latin typeface="Simplified Arabic"/>
              <a:ea typeface="Simplified Arabic"/>
              <a:cs typeface="Simplified Arabic"/>
            </a:endParaRPr>
          </a:p>
        </p:txBody>
      </p:sp>
      <p:sp>
        <p:nvSpPr>
          <p:cNvPr id="76805" name="Text Box 8"/>
          <p:cNvSpPr txBox="1">
            <a:spLocks noChangeArrowheads="1"/>
          </p:cNvSpPr>
          <p:nvPr/>
        </p:nvSpPr>
        <p:spPr bwMode="auto">
          <a:xfrm>
            <a:off x="156756" y="1109665"/>
            <a:ext cx="6995463" cy="5661550"/>
          </a:xfrm>
          <a:prstGeom prst="rect">
            <a:avLst/>
          </a:prstGeom>
          <a:noFill/>
          <a:ln w="9525">
            <a:noFill/>
            <a:miter lim="800000"/>
            <a:headEnd/>
            <a:tailEnd/>
          </a:ln>
        </p:spPr>
        <p:txBody>
          <a:bodyPr wrap="square">
            <a:spAutoFit/>
          </a:bodyPr>
          <a:lstStyle/>
          <a:p>
            <a:pPr algn="ctr" rtl="1" fontAlgn="base">
              <a:lnSpc>
                <a:spcPct val="110000"/>
              </a:lnSpc>
              <a:spcBef>
                <a:spcPct val="50000"/>
              </a:spcBef>
              <a:spcAft>
                <a:spcPct val="0"/>
              </a:spcAft>
            </a:pPr>
            <a:r>
              <a:rPr lang="ar-SA" altLang="en-US" sz="4700" b="1" dirty="0"/>
              <a:t>أفنيف إبشويس إيسوس بي إخريستوس بينوتي فيئيتاف جوس اننيف آجيوس ايتطايوت ام ماثيتيس أووه إن آبوسطولوس إثؤواف جي هان ميش إم إبروفيتيس نيم هان إثمي أفثير ابيثيمين إيناف اينيئيتين ناف إيروؤو </a:t>
            </a:r>
            <a:endParaRPr lang="en-US" altLang="en-US" sz="47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Line 3"/>
          <p:cNvSpPr>
            <a:spLocks noChangeShapeType="1"/>
          </p:cNvSpPr>
          <p:nvPr/>
        </p:nvSpPr>
        <p:spPr bwMode="auto">
          <a:xfrm flipH="1">
            <a:off x="6096000" y="115888"/>
            <a:ext cx="101600" cy="6437312"/>
          </a:xfrm>
          <a:prstGeom prst="line">
            <a:avLst/>
          </a:prstGeom>
          <a:noFill/>
          <a:ln w="38100">
            <a:solidFill>
              <a:srgbClr val="CCFFFF"/>
            </a:solidFill>
            <a:round/>
            <a:headEnd type="none" w="sm" len="sm"/>
            <a:tailEnd type="none" w="sm" len="sm"/>
          </a:ln>
        </p:spPr>
        <p:txBody>
          <a:bodyPr wrap="none"/>
          <a:lstStyle/>
          <a:p>
            <a:pPr fontAlgn="base">
              <a:spcBef>
                <a:spcPct val="0"/>
              </a:spcBef>
              <a:spcAft>
                <a:spcPct val="0"/>
              </a:spcAft>
              <a:defRPr/>
            </a:pPr>
            <a:endParaRPr lang="en-US" sz="4800" dirty="0">
              <a:effectLst>
                <a:outerShdw blurRad="38100" dist="38100" dir="2700000" algn="tl">
                  <a:srgbClr val="000000">
                    <a:alpha val="43137"/>
                  </a:srgbClr>
                </a:outerShdw>
              </a:effectLst>
            </a:endParaRPr>
          </a:p>
        </p:txBody>
      </p:sp>
      <p:sp>
        <p:nvSpPr>
          <p:cNvPr id="77827" name="Text Box 4"/>
          <p:cNvSpPr txBox="1">
            <a:spLocks noChangeArrowheads="1"/>
          </p:cNvSpPr>
          <p:nvPr/>
        </p:nvSpPr>
        <p:spPr bwMode="auto">
          <a:xfrm>
            <a:off x="6197600" y="115889"/>
            <a:ext cx="5994400" cy="5780044"/>
          </a:xfrm>
          <a:prstGeom prst="rect">
            <a:avLst/>
          </a:prstGeom>
          <a:noFill/>
          <a:ln w="9525">
            <a:noFill/>
            <a:miter lim="800000"/>
            <a:headEnd/>
            <a:tailEnd/>
          </a:ln>
        </p:spPr>
        <p:txBody>
          <a:bodyPr>
            <a:spAutoFit/>
          </a:bodyPr>
          <a:lstStyle/>
          <a:p>
            <a:pPr algn="ctr" rtl="1" fontAlgn="base">
              <a:lnSpc>
                <a:spcPct val="110000"/>
              </a:lnSpc>
              <a:spcBef>
                <a:spcPct val="50000"/>
              </a:spcBef>
              <a:spcAft>
                <a:spcPct val="0"/>
              </a:spcAft>
            </a:pPr>
            <a:r>
              <a:rPr lang="ar-EG" altLang="en-US" sz="4800" b="1" dirty="0">
                <a:latin typeface="Simplified Arabic"/>
                <a:ea typeface="Simplified Arabic"/>
                <a:cs typeface="Simplified Arabic"/>
              </a:rPr>
              <a:t>يرَوا ما أنتم ترَون ولم يرَوا، وأن يسمعوا ما أنتم تسمعون ولم يسمعوا. أمّا أنتم فطوبى لأعينِكم لأنّها تُبصرُ، ولآذانِكم لأنّها تسمعُ. فلنستحقَّ أن نسمعَ ونعملَ بإنجيلِك المقدّسِ بصلواتِ قدّيسيك.</a:t>
            </a:r>
            <a:endParaRPr lang="en-US" altLang="en-US" sz="4800" b="1" dirty="0">
              <a:latin typeface="Simplified Arabic"/>
              <a:ea typeface="Simplified Arabic"/>
              <a:cs typeface="Simplified Arabic"/>
            </a:endParaRPr>
          </a:p>
        </p:txBody>
      </p:sp>
      <p:sp>
        <p:nvSpPr>
          <p:cNvPr id="77828" name="Text Box 5"/>
          <p:cNvSpPr txBox="1">
            <a:spLocks noChangeArrowheads="1"/>
          </p:cNvSpPr>
          <p:nvPr/>
        </p:nvSpPr>
        <p:spPr bwMode="auto">
          <a:xfrm>
            <a:off x="338666" y="133352"/>
            <a:ext cx="5571067" cy="6547113"/>
          </a:xfrm>
          <a:prstGeom prst="rect">
            <a:avLst/>
          </a:prstGeom>
          <a:noFill/>
          <a:ln w="9525">
            <a:noFill/>
            <a:miter lim="800000"/>
            <a:headEnd/>
            <a:tailEnd/>
          </a:ln>
        </p:spPr>
        <p:txBody>
          <a:bodyPr>
            <a:spAutoFit/>
          </a:bodyPr>
          <a:lstStyle/>
          <a:p>
            <a:pPr algn="ctr" rtl="1" fontAlgn="base">
              <a:lnSpc>
                <a:spcPct val="110000"/>
              </a:lnSpc>
              <a:spcBef>
                <a:spcPct val="50000"/>
              </a:spcBef>
              <a:spcAft>
                <a:spcPct val="0"/>
              </a:spcAft>
            </a:pPr>
            <a:r>
              <a:rPr lang="ar-EG" altLang="en-US" sz="4800" b="1" dirty="0"/>
              <a:t>أووه أمبو سوتيم انثوتين ذي أؤو نياتو اننيتين فال جي سيناف نيم نيتين ماشج جي سيسوتيم مارين إير إب إم إبشا إن سوتيم أووه اى إيري ان نيك اف أنجيليون إثؤواف خين ني طفه إنتى ني إثؤواف إنتاك.</a:t>
            </a:r>
            <a:endParaRPr lang="en-US" altLang="en-US" sz="48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0" y="576263"/>
            <a:ext cx="12192000" cy="923330"/>
          </a:xfrm>
          <a:prstGeom prst="rect">
            <a:avLst/>
          </a:prstGeom>
          <a:noFill/>
          <a:ln w="9525">
            <a:noFill/>
            <a:miter lim="800000"/>
            <a:headEnd/>
            <a:tailEnd/>
          </a:ln>
        </p:spPr>
        <p:txBody>
          <a:bodyPr>
            <a:spAutoFit/>
          </a:bodyPr>
          <a:lstStyle/>
          <a:p>
            <a:pPr marL="457200" indent="-457200" algn="ctr" fontAlgn="base">
              <a:spcBef>
                <a:spcPct val="50000"/>
              </a:spcBef>
              <a:spcAft>
                <a:spcPct val="0"/>
              </a:spcAft>
            </a:pPr>
            <a:r>
              <a:rPr lang="ar-SA" altLang="en-US" sz="5400" b="1" u="sng" dirty="0">
                <a:solidFill>
                  <a:srgbClr val="C00000"/>
                </a:solidFill>
              </a:rPr>
              <a:t>الشم</a:t>
            </a:r>
            <a:r>
              <a:rPr lang="ar-EG" altLang="en-US" sz="5400" b="1" u="sng" dirty="0">
                <a:solidFill>
                  <a:srgbClr val="C00000"/>
                </a:solidFill>
              </a:rPr>
              <a:t>ّ</a:t>
            </a:r>
            <a:r>
              <a:rPr lang="ar-SA" altLang="en-US" sz="5400" b="1" u="sng" dirty="0">
                <a:solidFill>
                  <a:srgbClr val="C00000"/>
                </a:solidFill>
              </a:rPr>
              <a:t>اس</a:t>
            </a:r>
            <a:endParaRPr lang="ar-SA" altLang="en-US" sz="5400" u="sng" dirty="0">
              <a:solidFill>
                <a:srgbClr val="C00000"/>
              </a:solidFill>
            </a:endParaRPr>
          </a:p>
        </p:txBody>
      </p:sp>
      <p:sp>
        <p:nvSpPr>
          <p:cNvPr id="78851" name="Text Box 3"/>
          <p:cNvSpPr txBox="1">
            <a:spLocks noChangeArrowheads="1"/>
          </p:cNvSpPr>
          <p:nvPr/>
        </p:nvSpPr>
        <p:spPr bwMode="auto">
          <a:xfrm>
            <a:off x="6383867" y="1441454"/>
            <a:ext cx="4861984" cy="2086725"/>
          </a:xfrm>
          <a:prstGeom prst="rect">
            <a:avLst/>
          </a:prstGeom>
          <a:noFill/>
          <a:ln w="9525">
            <a:noFill/>
            <a:miter lim="800000"/>
            <a:headEnd/>
            <a:tailEnd/>
          </a:ln>
        </p:spPr>
        <p:txBody>
          <a:bodyPr>
            <a:spAutoFit/>
          </a:bodyPr>
          <a:lstStyle/>
          <a:p>
            <a:pPr algn="ctr" rtl="1" fontAlgn="base">
              <a:lnSpc>
                <a:spcPct val="120000"/>
              </a:lnSpc>
              <a:spcBef>
                <a:spcPct val="50000"/>
              </a:spcBef>
              <a:spcAft>
                <a:spcPct val="0"/>
              </a:spcAft>
            </a:pPr>
            <a:r>
              <a:rPr lang="ar-EG" altLang="en-US" sz="5400" b="1" dirty="0"/>
              <a:t>صلّوا من أجلِ الإنجيلِ المقدّس.</a:t>
            </a:r>
            <a:endParaRPr lang="en-US" altLang="en-US" sz="5400" b="1" dirty="0"/>
          </a:p>
        </p:txBody>
      </p:sp>
      <p:sp>
        <p:nvSpPr>
          <p:cNvPr id="78852" name="Text Box 4"/>
          <p:cNvSpPr txBox="1">
            <a:spLocks noChangeArrowheads="1"/>
          </p:cNvSpPr>
          <p:nvPr/>
        </p:nvSpPr>
        <p:spPr bwMode="auto">
          <a:xfrm>
            <a:off x="334437" y="1341442"/>
            <a:ext cx="5568951" cy="2086725"/>
          </a:xfrm>
          <a:prstGeom prst="rect">
            <a:avLst/>
          </a:prstGeom>
          <a:noFill/>
          <a:ln w="9525">
            <a:noFill/>
            <a:miter lim="800000"/>
            <a:headEnd/>
            <a:tailEnd/>
          </a:ln>
        </p:spPr>
        <p:txBody>
          <a:bodyPr>
            <a:spAutoFit/>
          </a:bodyPr>
          <a:lstStyle/>
          <a:p>
            <a:pPr algn="ctr" rtl="1" fontAlgn="base">
              <a:lnSpc>
                <a:spcPct val="120000"/>
              </a:lnSpc>
              <a:spcBef>
                <a:spcPct val="50000"/>
              </a:spcBef>
              <a:spcAft>
                <a:spcPct val="0"/>
              </a:spcAft>
            </a:pPr>
            <a:r>
              <a:rPr lang="ar-EG" altLang="en-US" sz="5400" b="1" dirty="0"/>
              <a:t>إبروس آف اكساستي إيبرتو أجيو إف أنجيليو.</a:t>
            </a:r>
            <a:endParaRPr lang="en-US" altLang="en-US" sz="5400" b="1" dirty="0"/>
          </a:p>
        </p:txBody>
      </p:sp>
      <p:sp>
        <p:nvSpPr>
          <p:cNvPr id="48133" name="Line 5"/>
          <p:cNvSpPr>
            <a:spLocks noChangeShapeType="1"/>
          </p:cNvSpPr>
          <p:nvPr/>
        </p:nvSpPr>
        <p:spPr bwMode="auto">
          <a:xfrm>
            <a:off x="6115051" y="1541463"/>
            <a:ext cx="0" cy="1439862"/>
          </a:xfrm>
          <a:prstGeom prst="line">
            <a:avLst/>
          </a:prstGeom>
          <a:noFill/>
          <a:ln w="38100">
            <a:solidFill>
              <a:srgbClr val="CCFFFF"/>
            </a:solidFill>
            <a:round/>
            <a:headEnd type="none" w="sm" len="sm"/>
            <a:tailEnd type="none" w="sm" len="sm"/>
          </a:ln>
        </p:spPr>
        <p:txBody>
          <a:bodyPr wrap="none"/>
          <a:lstStyle/>
          <a:p>
            <a:pPr fontAlgn="base">
              <a:spcBef>
                <a:spcPct val="0"/>
              </a:spcBef>
              <a:spcAft>
                <a:spcPct val="0"/>
              </a:spcAft>
              <a:defRPr/>
            </a:pPr>
            <a:endParaRPr lang="en-US" sz="5400" dirty="0">
              <a:solidFill>
                <a:srgbClr val="000000"/>
              </a:solidFill>
              <a:effectLst>
                <a:outerShdw blurRad="38100" dist="38100" dir="2700000" algn="tl">
                  <a:srgbClr val="000000">
                    <a:alpha val="43137"/>
                  </a:srgbClr>
                </a:outerShdw>
              </a:effectLst>
            </a:endParaRPr>
          </a:p>
        </p:txBody>
      </p:sp>
      <p:sp>
        <p:nvSpPr>
          <p:cNvPr id="78854" name="Text Box 6"/>
          <p:cNvSpPr txBox="1">
            <a:spLocks noChangeArrowheads="1"/>
          </p:cNvSpPr>
          <p:nvPr/>
        </p:nvSpPr>
        <p:spPr bwMode="auto">
          <a:xfrm>
            <a:off x="624421" y="3684592"/>
            <a:ext cx="10991849" cy="2169825"/>
          </a:xfrm>
          <a:prstGeom prst="rect">
            <a:avLst/>
          </a:prstGeom>
          <a:noFill/>
          <a:ln w="9525">
            <a:noFill/>
            <a:miter lim="800000"/>
            <a:headEnd/>
            <a:tailEnd/>
          </a:ln>
        </p:spPr>
        <p:txBody>
          <a:bodyPr>
            <a:spAutoFit/>
          </a:bodyPr>
          <a:lstStyle/>
          <a:p>
            <a:pPr marL="457200" indent="-457200" algn="ctr" rtl="1" fontAlgn="base">
              <a:spcBef>
                <a:spcPct val="50000"/>
              </a:spcBef>
              <a:spcAft>
                <a:spcPct val="0"/>
              </a:spcAft>
            </a:pPr>
            <a:r>
              <a:rPr lang="ar-SA" altLang="en-US" sz="5400" b="1" u="sng" dirty="0">
                <a:solidFill>
                  <a:srgbClr val="C00000"/>
                </a:solidFill>
              </a:rPr>
              <a:t>الشعب</a:t>
            </a:r>
          </a:p>
          <a:p>
            <a:pPr marL="457200" indent="-457200" algn="ctr" rtl="1" fontAlgn="base">
              <a:spcBef>
                <a:spcPct val="50000"/>
              </a:spcBef>
              <a:spcAft>
                <a:spcPct val="0"/>
              </a:spcAft>
            </a:pPr>
            <a:r>
              <a:rPr lang="ar-SA" altLang="en-US" sz="5400" b="1" dirty="0"/>
              <a:t>   يا</a:t>
            </a:r>
            <a:r>
              <a:rPr lang="ar-EG" altLang="en-US" sz="5400" b="1" dirty="0"/>
              <a:t> </a:t>
            </a:r>
            <a:r>
              <a:rPr lang="ar-SA" altLang="en-US" sz="5400" b="1" dirty="0"/>
              <a:t>رب</a:t>
            </a:r>
            <a:r>
              <a:rPr lang="ar-EG" altLang="en-US" sz="5400" b="1" dirty="0"/>
              <a:t>ُّ</a:t>
            </a:r>
            <a:r>
              <a:rPr lang="ar-SA" altLang="en-US" sz="5400" b="1" dirty="0"/>
              <a:t> </a:t>
            </a:r>
            <a:r>
              <a:rPr lang="ar-EG" altLang="en-US" sz="5400" b="1" dirty="0"/>
              <a:t>ا</a:t>
            </a:r>
            <a:r>
              <a:rPr lang="ar-SA" altLang="en-US" sz="5400" b="1" dirty="0"/>
              <a:t>رحم</a:t>
            </a:r>
            <a:r>
              <a:rPr lang="ar-EG" altLang="en-US" sz="5400" b="1" dirty="0"/>
              <a:t>ْ</a:t>
            </a:r>
            <a:r>
              <a:rPr lang="ar-SA" altLang="en-US" sz="5400" b="1" dirty="0"/>
              <a:t>                   كيريي ليسون</a:t>
            </a:r>
          </a:p>
        </p:txBody>
      </p:sp>
      <p:sp>
        <p:nvSpPr>
          <p:cNvPr id="48135" name="Line 7"/>
          <p:cNvSpPr>
            <a:spLocks noChangeShapeType="1"/>
          </p:cNvSpPr>
          <p:nvPr/>
        </p:nvSpPr>
        <p:spPr bwMode="auto">
          <a:xfrm>
            <a:off x="6096000" y="4797425"/>
            <a:ext cx="0" cy="719138"/>
          </a:xfrm>
          <a:prstGeom prst="line">
            <a:avLst/>
          </a:prstGeom>
          <a:noFill/>
          <a:ln w="38100">
            <a:solidFill>
              <a:srgbClr val="CCFFFF"/>
            </a:solidFill>
            <a:round/>
            <a:headEnd type="none" w="sm" len="sm"/>
            <a:tailEnd type="none" w="sm" len="sm"/>
          </a:ln>
        </p:spPr>
        <p:txBody>
          <a:bodyPr wrap="none"/>
          <a:lstStyle/>
          <a:p>
            <a:pPr fontAlgn="base">
              <a:spcBef>
                <a:spcPct val="0"/>
              </a:spcBef>
              <a:spcAft>
                <a:spcPct val="0"/>
              </a:spcAft>
              <a:defRPr/>
            </a:pPr>
            <a:endParaRPr lang="en-US" sz="5400" dirty="0">
              <a:solidFill>
                <a:srgbClr val="000000"/>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p:cNvSpPr txBox="1">
            <a:spLocks noChangeArrowheads="1"/>
          </p:cNvSpPr>
          <p:nvPr/>
        </p:nvSpPr>
        <p:spPr bwMode="auto">
          <a:xfrm>
            <a:off x="4368801" y="260350"/>
            <a:ext cx="4798484" cy="861774"/>
          </a:xfrm>
          <a:prstGeom prst="rect">
            <a:avLst/>
          </a:prstGeom>
          <a:noFill/>
          <a:ln w="9525">
            <a:noFill/>
            <a:miter lim="800000"/>
            <a:headEnd/>
            <a:tailEnd/>
          </a:ln>
        </p:spPr>
        <p:txBody>
          <a:bodyPr>
            <a:spAutoFit/>
          </a:bodyPr>
          <a:lstStyle/>
          <a:p>
            <a:pPr algn="ctr" eaLnBrk="1" hangingPunct="1">
              <a:spcBef>
                <a:spcPct val="50000"/>
              </a:spcBef>
            </a:pPr>
            <a:r>
              <a:rPr lang="ar-SA" sz="5000" b="1" u="sng" dirty="0">
                <a:solidFill>
                  <a:srgbClr val="C00000"/>
                </a:solidFill>
              </a:rPr>
              <a:t>يقول الكاهن</a:t>
            </a:r>
            <a:endParaRPr lang="en-US" sz="5000" b="1" u="sng" dirty="0">
              <a:solidFill>
                <a:srgbClr val="C00000"/>
              </a:solidFill>
            </a:endParaRPr>
          </a:p>
        </p:txBody>
      </p:sp>
      <p:sp>
        <p:nvSpPr>
          <p:cNvPr id="49155" name="Line 3"/>
          <p:cNvSpPr>
            <a:spLocks noChangeShapeType="1"/>
          </p:cNvSpPr>
          <p:nvPr/>
        </p:nvSpPr>
        <p:spPr bwMode="auto">
          <a:xfrm>
            <a:off x="7152217" y="1731964"/>
            <a:ext cx="0" cy="3959225"/>
          </a:xfrm>
          <a:prstGeom prst="line">
            <a:avLst/>
          </a:prstGeom>
          <a:noFill/>
          <a:ln w="38100">
            <a:solidFill>
              <a:srgbClr val="CCFFFF"/>
            </a:solidFill>
            <a:round/>
            <a:headEnd type="none" w="sm" len="sm"/>
            <a:tailEnd type="none" w="sm" len="sm"/>
          </a:ln>
        </p:spPr>
        <p:txBody>
          <a:bodyPr wrap="none"/>
          <a:lstStyle/>
          <a:p>
            <a:pPr algn="ctr" eaLnBrk="1" hangingPunct="1">
              <a:defRPr/>
            </a:pPr>
            <a:endParaRPr lang="en-US" sz="5000">
              <a:effectLst>
                <a:outerShdw blurRad="38100" dist="38100" dir="2700000" algn="tl">
                  <a:srgbClr val="000000">
                    <a:alpha val="43137"/>
                  </a:srgbClr>
                </a:outerShdw>
              </a:effectLst>
            </a:endParaRPr>
          </a:p>
        </p:txBody>
      </p:sp>
      <p:sp>
        <p:nvSpPr>
          <p:cNvPr id="96260" name="Text Box 4"/>
          <p:cNvSpPr txBox="1">
            <a:spLocks noChangeArrowheads="1"/>
          </p:cNvSpPr>
          <p:nvPr/>
        </p:nvSpPr>
        <p:spPr bwMode="auto">
          <a:xfrm>
            <a:off x="7152217" y="1146175"/>
            <a:ext cx="4610100" cy="5170646"/>
          </a:xfrm>
          <a:prstGeom prst="rect">
            <a:avLst/>
          </a:prstGeom>
          <a:noFill/>
          <a:ln w="9525">
            <a:noFill/>
            <a:miter lim="800000"/>
            <a:headEnd/>
            <a:tailEnd/>
          </a:ln>
        </p:spPr>
        <p:txBody>
          <a:bodyPr wrap="square">
            <a:spAutoFit/>
          </a:bodyPr>
          <a:lstStyle/>
          <a:p>
            <a:pPr algn="ctr" rtl="1" eaLnBrk="1" hangingPunct="1">
              <a:lnSpc>
                <a:spcPct val="110000"/>
              </a:lnSpc>
              <a:spcBef>
                <a:spcPct val="50000"/>
              </a:spcBef>
            </a:pPr>
            <a:r>
              <a:rPr lang="ar-EG" sz="5000" b="1" dirty="0"/>
              <a:t>أذكر أيضاً يا سيدنا كل الذين أمرونا وأوصونا أن نذكرهم في تضرعاتنا وطلباتنا التي نرفعها إليك أيها الرب إلهنا .</a:t>
            </a:r>
            <a:endParaRPr lang="en-US" sz="5000" b="1" dirty="0"/>
          </a:p>
        </p:txBody>
      </p:sp>
      <p:sp>
        <p:nvSpPr>
          <p:cNvPr id="96261" name="Text Box 5"/>
          <p:cNvSpPr txBox="1">
            <a:spLocks noChangeArrowheads="1"/>
          </p:cNvSpPr>
          <p:nvPr/>
        </p:nvSpPr>
        <p:spPr bwMode="auto">
          <a:xfrm>
            <a:off x="332318" y="1109663"/>
            <a:ext cx="6436783" cy="5123326"/>
          </a:xfrm>
          <a:prstGeom prst="rect">
            <a:avLst/>
          </a:prstGeom>
          <a:noFill/>
          <a:ln w="9525">
            <a:noFill/>
            <a:miter lim="800000"/>
            <a:headEnd/>
            <a:tailEnd/>
          </a:ln>
        </p:spPr>
        <p:txBody>
          <a:bodyPr>
            <a:spAutoFit/>
          </a:bodyPr>
          <a:lstStyle/>
          <a:p>
            <a:pPr algn="ctr" rtl="1" eaLnBrk="1" hangingPunct="1">
              <a:lnSpc>
                <a:spcPct val="110000"/>
              </a:lnSpc>
              <a:spcBef>
                <a:spcPct val="50000"/>
              </a:spcBef>
            </a:pPr>
            <a:r>
              <a:rPr lang="ar-SA" sz="5000" b="1" dirty="0"/>
              <a:t>آري افمفيئي ذي أون بيننيف ان أؤون نيفين ايتاف هونهين نان ائر بوميفئي خين نين تيهو نيم نين طفه إيتين إيري امموؤو اى إبشوى هاروك ابشويس بينوتي.</a:t>
            </a:r>
            <a:endParaRPr lang="en-US" sz="50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Line 3"/>
          <p:cNvSpPr>
            <a:spLocks noChangeShapeType="1"/>
          </p:cNvSpPr>
          <p:nvPr/>
        </p:nvSpPr>
        <p:spPr bwMode="auto">
          <a:xfrm>
            <a:off x="7152217" y="620714"/>
            <a:ext cx="0" cy="5399087"/>
          </a:xfrm>
          <a:prstGeom prst="line">
            <a:avLst/>
          </a:prstGeom>
          <a:noFill/>
          <a:ln w="38100">
            <a:solidFill>
              <a:srgbClr val="CCFFFF"/>
            </a:solidFill>
            <a:round/>
            <a:headEnd type="none" w="sm" len="sm"/>
            <a:tailEnd type="none" w="sm" len="sm"/>
          </a:ln>
        </p:spPr>
        <p:txBody>
          <a:bodyPr wrap="none"/>
          <a:lstStyle/>
          <a:p>
            <a:pPr eaLnBrk="1" hangingPunct="1">
              <a:defRPr/>
            </a:pPr>
            <a:endParaRPr lang="en-US">
              <a:effectLst>
                <a:outerShdw blurRad="38100" dist="38100" dir="2700000" algn="tl">
                  <a:srgbClr val="000000">
                    <a:alpha val="43137"/>
                  </a:srgbClr>
                </a:outerShdw>
              </a:effectLst>
            </a:endParaRPr>
          </a:p>
        </p:txBody>
      </p:sp>
      <p:sp>
        <p:nvSpPr>
          <p:cNvPr id="98307" name="Text Box 4"/>
          <p:cNvSpPr txBox="1">
            <a:spLocks noChangeArrowheads="1"/>
          </p:cNvSpPr>
          <p:nvPr/>
        </p:nvSpPr>
        <p:spPr bwMode="auto">
          <a:xfrm>
            <a:off x="7152217" y="404813"/>
            <a:ext cx="4610100" cy="5780044"/>
          </a:xfrm>
          <a:prstGeom prst="rect">
            <a:avLst/>
          </a:prstGeom>
          <a:noFill/>
          <a:ln w="9525">
            <a:noFill/>
            <a:miter lim="800000"/>
            <a:headEnd/>
            <a:tailEnd/>
          </a:ln>
        </p:spPr>
        <p:txBody>
          <a:bodyPr wrap="square">
            <a:spAutoFit/>
          </a:bodyPr>
          <a:lstStyle/>
          <a:p>
            <a:pPr algn="ctr" rtl="1" eaLnBrk="1" hangingPunct="1">
              <a:lnSpc>
                <a:spcPct val="110000"/>
              </a:lnSpc>
              <a:spcBef>
                <a:spcPct val="50000"/>
              </a:spcBef>
            </a:pPr>
            <a:r>
              <a:rPr lang="ar-EG" sz="4800" b="1" dirty="0"/>
              <a:t>الذين سبقوا فرقدوا يا رب نيحهم . المرضى اشفيهم لأنك أنت هو حياتنا كلنا وخلاصنا كلنا ورجاؤنا كلنا وشفاؤنا كلنا وقيامتنا كلنا.</a:t>
            </a:r>
            <a:endParaRPr lang="en-US" sz="4800" b="1" dirty="0"/>
          </a:p>
        </p:txBody>
      </p:sp>
      <p:sp>
        <p:nvSpPr>
          <p:cNvPr id="98308" name="Text Box 5"/>
          <p:cNvSpPr txBox="1">
            <a:spLocks noChangeArrowheads="1"/>
          </p:cNvSpPr>
          <p:nvPr/>
        </p:nvSpPr>
        <p:spPr bwMode="auto">
          <a:xfrm>
            <a:off x="332318" y="333375"/>
            <a:ext cx="6436783" cy="5969711"/>
          </a:xfrm>
          <a:prstGeom prst="rect">
            <a:avLst/>
          </a:prstGeom>
          <a:noFill/>
          <a:ln w="9525">
            <a:noFill/>
            <a:miter lim="800000"/>
            <a:headEnd/>
            <a:tailEnd/>
          </a:ln>
        </p:spPr>
        <p:txBody>
          <a:bodyPr>
            <a:spAutoFit/>
          </a:bodyPr>
          <a:lstStyle/>
          <a:p>
            <a:pPr algn="ctr" rtl="1" eaLnBrk="1" hangingPunct="1">
              <a:lnSpc>
                <a:spcPct val="110000"/>
              </a:lnSpc>
              <a:spcBef>
                <a:spcPct val="50000"/>
              </a:spcBef>
            </a:pPr>
            <a:r>
              <a:rPr lang="ar-SA" sz="5000" b="1" dirty="0"/>
              <a:t>نيئتاف إير شورب إن إنكوت ما امطون نؤو ني اتشوني ماتلتشوؤو .جى إنثوك غار بي بين أونخ تيرو نيم بين أوجاي تيرو نيم تين هلبيس تيرو نيم بين تلتشو تيرو نيم تين انا ستاسيس تيرين .</a:t>
            </a:r>
            <a:endParaRPr lang="en-US" sz="5000" b="1"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4"/>
          <p:cNvSpPr txBox="1">
            <a:spLocks noChangeArrowheads="1"/>
          </p:cNvSpPr>
          <p:nvPr/>
        </p:nvSpPr>
        <p:spPr bwMode="auto">
          <a:xfrm>
            <a:off x="0" y="44451"/>
            <a:ext cx="12192000" cy="1006475"/>
          </a:xfrm>
          <a:prstGeom prst="rect">
            <a:avLst/>
          </a:prstGeom>
          <a:noFill/>
          <a:ln w="9525">
            <a:noFill/>
            <a:miter lim="800000"/>
            <a:headEnd/>
            <a:tailEnd/>
          </a:ln>
        </p:spPr>
        <p:txBody>
          <a:bodyPr>
            <a:spAutoFit/>
          </a:bodyPr>
          <a:lstStyle/>
          <a:p>
            <a:pPr algn="ctr" eaLnBrk="1" hangingPunct="1">
              <a:spcBef>
                <a:spcPct val="50000"/>
              </a:spcBef>
            </a:pPr>
            <a:r>
              <a:rPr lang="ar-SA" altLang="en-US" sz="6000" b="1" u="sng" dirty="0">
                <a:solidFill>
                  <a:srgbClr val="C00000"/>
                </a:solidFill>
                <a:latin typeface="Arial" pitchFamily="34" charset="0"/>
                <a:cs typeface="Arial" pitchFamily="34" charset="0"/>
              </a:rPr>
              <a:t>الشم</a:t>
            </a:r>
            <a:r>
              <a:rPr lang="ar-EG" altLang="en-US" sz="6000" b="1" u="sng" dirty="0">
                <a:solidFill>
                  <a:srgbClr val="C00000"/>
                </a:solidFill>
                <a:latin typeface="Arial" pitchFamily="34" charset="0"/>
                <a:cs typeface="Arial" pitchFamily="34" charset="0"/>
              </a:rPr>
              <a:t>ّ</a:t>
            </a:r>
            <a:r>
              <a:rPr lang="ar-SA" altLang="en-US" sz="6000" b="1" u="sng" dirty="0">
                <a:solidFill>
                  <a:srgbClr val="C00000"/>
                </a:solidFill>
                <a:latin typeface="Arial" pitchFamily="34" charset="0"/>
                <a:cs typeface="Arial" pitchFamily="34" charset="0"/>
              </a:rPr>
              <a:t>اس</a:t>
            </a:r>
            <a:endParaRPr lang="en-US" altLang="en-US" sz="6000" b="1" u="sng" dirty="0">
              <a:solidFill>
                <a:srgbClr val="C00000"/>
              </a:solidFill>
              <a:latin typeface="Arial" pitchFamily="34" charset="0"/>
              <a:cs typeface="Arial" pitchFamily="34" charset="0"/>
            </a:endParaRPr>
          </a:p>
        </p:txBody>
      </p:sp>
      <p:sp>
        <p:nvSpPr>
          <p:cNvPr id="77827" name="Text Box 5"/>
          <p:cNvSpPr txBox="1">
            <a:spLocks noChangeArrowheads="1"/>
          </p:cNvSpPr>
          <p:nvPr/>
        </p:nvSpPr>
        <p:spPr bwMode="auto">
          <a:xfrm>
            <a:off x="0" y="1442003"/>
            <a:ext cx="12192000" cy="1569660"/>
          </a:xfrm>
          <a:prstGeom prst="rect">
            <a:avLst/>
          </a:prstGeom>
          <a:noFill/>
          <a:ln w="9525">
            <a:noFill/>
            <a:miter lim="800000"/>
            <a:headEnd/>
            <a:tailEnd/>
          </a:ln>
        </p:spPr>
        <p:txBody>
          <a:bodyPr>
            <a:spAutoFit/>
          </a:bodyPr>
          <a:lstStyle/>
          <a:p>
            <a:pPr algn="ctr">
              <a:spcBef>
                <a:spcPct val="50000"/>
              </a:spcBef>
            </a:pPr>
            <a:r>
              <a:rPr lang="ar-SA" altLang="en-US" sz="4800" b="1" dirty="0">
                <a:latin typeface="Arial" pitchFamily="34" charset="0"/>
                <a:cs typeface="Arial" pitchFamily="34" charset="0"/>
              </a:rPr>
              <a:t>قفوا بخوفٍ </a:t>
            </a:r>
            <a:r>
              <a:rPr lang="ar-EG" altLang="en-US" sz="4800" b="1" dirty="0">
                <a:latin typeface="Arial" pitchFamily="34" charset="0"/>
                <a:cs typeface="Arial" pitchFamily="34" charset="0"/>
              </a:rPr>
              <a:t>أ</a:t>
            </a:r>
            <a:r>
              <a:rPr lang="ar-SA" altLang="en-US" sz="4800" b="1" dirty="0">
                <a:latin typeface="Arial" pitchFamily="34" charset="0"/>
                <a:cs typeface="Arial" pitchFamily="34" charset="0"/>
              </a:rPr>
              <a:t>مام</a:t>
            </a:r>
            <a:r>
              <a:rPr lang="ar-EG" altLang="en-US" sz="4800" b="1" dirty="0">
                <a:latin typeface="Arial" pitchFamily="34" charset="0"/>
                <a:cs typeface="Arial" pitchFamily="34" charset="0"/>
              </a:rPr>
              <a:t>َ</a:t>
            </a:r>
            <a:r>
              <a:rPr lang="ar-SA" altLang="en-US" sz="4800" b="1" dirty="0">
                <a:latin typeface="Arial" pitchFamily="34" charset="0"/>
                <a:cs typeface="Arial" pitchFamily="34" charset="0"/>
              </a:rPr>
              <a:t> الله</a:t>
            </a:r>
            <a:r>
              <a:rPr lang="ar-EG" altLang="en-US" sz="4800" b="1" dirty="0">
                <a:latin typeface="Arial" pitchFamily="34" charset="0"/>
                <a:cs typeface="Arial" pitchFamily="34" charset="0"/>
              </a:rPr>
              <a:t>ِ،</a:t>
            </a:r>
            <a:r>
              <a:rPr lang="ar-SA" altLang="en-US" sz="4800" b="1" dirty="0">
                <a:latin typeface="Arial" pitchFamily="34" charset="0"/>
                <a:cs typeface="Arial" pitchFamily="34" charset="0"/>
              </a:rPr>
              <a:t> وانصتوا لسماع</a:t>
            </a:r>
            <a:r>
              <a:rPr lang="ar-EG" altLang="en-US" sz="4800" b="1" dirty="0">
                <a:latin typeface="Arial" pitchFamily="34" charset="0"/>
                <a:cs typeface="Arial" pitchFamily="34" charset="0"/>
              </a:rPr>
              <a:t>ِ</a:t>
            </a:r>
            <a:r>
              <a:rPr lang="ar-SA" altLang="en-US" sz="4800" b="1" dirty="0">
                <a:latin typeface="Arial" pitchFamily="34" charset="0"/>
                <a:cs typeface="Arial" pitchFamily="34" charset="0"/>
              </a:rPr>
              <a:t> ال</a:t>
            </a:r>
            <a:r>
              <a:rPr lang="ar-EG" altLang="en-US" sz="4800" b="1" dirty="0">
                <a:latin typeface="Arial" pitchFamily="34" charset="0"/>
                <a:cs typeface="Arial" pitchFamily="34" charset="0"/>
              </a:rPr>
              <a:t>إ</a:t>
            </a:r>
            <a:r>
              <a:rPr lang="ar-SA" altLang="en-US" sz="4800" b="1" dirty="0">
                <a:latin typeface="Arial" pitchFamily="34" charset="0"/>
                <a:cs typeface="Arial" pitchFamily="34" charset="0"/>
              </a:rPr>
              <a:t>نجيل</a:t>
            </a:r>
            <a:r>
              <a:rPr lang="ar-EG" altLang="en-US" sz="4800" b="1" dirty="0">
                <a:latin typeface="Arial" pitchFamily="34" charset="0"/>
                <a:cs typeface="Arial" pitchFamily="34" charset="0"/>
              </a:rPr>
              <a:t>ِ</a:t>
            </a:r>
            <a:r>
              <a:rPr lang="ar-SA" altLang="en-US" sz="4800" b="1" dirty="0">
                <a:latin typeface="Arial" pitchFamily="34" charset="0"/>
                <a:cs typeface="Arial" pitchFamily="34" charset="0"/>
              </a:rPr>
              <a:t> المقد</a:t>
            </a:r>
            <a:r>
              <a:rPr lang="ar-EG" altLang="en-US" sz="4800" b="1" dirty="0">
                <a:latin typeface="Arial" pitchFamily="34" charset="0"/>
                <a:cs typeface="Arial" pitchFamily="34" charset="0"/>
              </a:rPr>
              <a:t>ّ</a:t>
            </a:r>
            <a:r>
              <a:rPr lang="ar-SA" altLang="en-US" sz="4800" b="1" dirty="0">
                <a:latin typeface="Arial" pitchFamily="34" charset="0"/>
                <a:cs typeface="Arial" pitchFamily="34" charset="0"/>
              </a:rPr>
              <a:t>س</a:t>
            </a:r>
            <a:r>
              <a:rPr lang="ar-EG" altLang="en-US" sz="4800" b="1" dirty="0">
                <a:latin typeface="Arial" pitchFamily="34" charset="0"/>
                <a:cs typeface="Arial" pitchFamily="34" charset="0"/>
              </a:rPr>
              <a:t>،</a:t>
            </a:r>
            <a:r>
              <a:rPr lang="ar-SA" altLang="en-US" sz="4800" b="1" dirty="0">
                <a:latin typeface="Arial" pitchFamily="34" charset="0"/>
                <a:cs typeface="Arial" pitchFamily="34" charset="0"/>
              </a:rPr>
              <a:t> فصلٍ من بشارة معل</a:t>
            </a:r>
            <a:r>
              <a:rPr lang="ar-EG" altLang="en-US" sz="4800" b="1" dirty="0">
                <a:latin typeface="Arial" pitchFamily="34" charset="0"/>
                <a:cs typeface="Arial" pitchFamily="34" charset="0"/>
              </a:rPr>
              <a:t>ّ</a:t>
            </a:r>
            <a:r>
              <a:rPr lang="ar-SA" altLang="en-US" sz="4800" b="1" dirty="0">
                <a:latin typeface="Arial" pitchFamily="34" charset="0"/>
                <a:cs typeface="Arial" pitchFamily="34" charset="0"/>
              </a:rPr>
              <a:t>م</a:t>
            </a:r>
            <a:r>
              <a:rPr lang="ar-EG" altLang="en-US" sz="4800" b="1" dirty="0">
                <a:latin typeface="Arial" pitchFamily="34" charset="0"/>
                <a:cs typeface="Arial" pitchFamily="34" charset="0"/>
              </a:rPr>
              <a:t>ِ</a:t>
            </a:r>
            <a:r>
              <a:rPr lang="ar-SA" altLang="en-US" sz="4800" b="1" dirty="0">
                <a:latin typeface="Arial" pitchFamily="34" charset="0"/>
                <a:cs typeface="Arial" pitchFamily="34" charset="0"/>
              </a:rPr>
              <a:t>نا</a:t>
            </a:r>
            <a:r>
              <a:rPr lang="ar-EG" altLang="en-US" sz="4800" b="1" dirty="0">
                <a:latin typeface="Arial" pitchFamily="34" charset="0"/>
                <a:cs typeface="Arial" pitchFamily="34" charset="0"/>
              </a:rPr>
              <a:t> يوحنا</a:t>
            </a:r>
            <a:r>
              <a:rPr lang="ar-SA" altLang="en-US" sz="4800" b="1" dirty="0">
                <a:latin typeface="Arial" pitchFamily="34" charset="0"/>
                <a:cs typeface="Arial" pitchFamily="34" charset="0"/>
              </a:rPr>
              <a:t> </a:t>
            </a:r>
            <a:r>
              <a:rPr lang="ar-EG" altLang="en-US" sz="4800" b="1" dirty="0">
                <a:latin typeface="Arial" pitchFamily="34" charset="0"/>
                <a:cs typeface="Arial" pitchFamily="34" charset="0"/>
              </a:rPr>
              <a:t>البشير </a:t>
            </a:r>
            <a:r>
              <a:rPr lang="ar-SA" altLang="en-US" sz="4800" b="1" dirty="0">
                <a:latin typeface="Arial" pitchFamily="34" charset="0"/>
                <a:cs typeface="Arial" pitchFamily="34" charset="0"/>
              </a:rPr>
              <a:t>بركات</a:t>
            </a:r>
            <a:r>
              <a:rPr lang="ar-EG" altLang="en-US" sz="4800" b="1" dirty="0">
                <a:latin typeface="Arial" pitchFamily="34" charset="0"/>
                <a:cs typeface="Arial" pitchFamily="34" charset="0"/>
              </a:rPr>
              <a:t>ُ</a:t>
            </a:r>
            <a:r>
              <a:rPr lang="ar-SA" altLang="en-US" sz="4800" b="1" dirty="0">
                <a:latin typeface="Arial" pitchFamily="34" charset="0"/>
                <a:cs typeface="Arial" pitchFamily="34" charset="0"/>
              </a:rPr>
              <a:t>ه</a:t>
            </a:r>
            <a:endParaRPr lang="en-US" altLang="en-US" sz="4800" b="1" dirty="0">
              <a:latin typeface="Arial" pitchFamily="34" charset="0"/>
              <a:cs typeface="Arial" pitchFamily="34" charset="0"/>
            </a:endParaRPr>
          </a:p>
        </p:txBody>
      </p:sp>
      <p:sp>
        <p:nvSpPr>
          <p:cNvPr id="77828" name="Text Box 6"/>
          <p:cNvSpPr txBox="1">
            <a:spLocks noChangeArrowheads="1"/>
          </p:cNvSpPr>
          <p:nvPr/>
        </p:nvSpPr>
        <p:spPr bwMode="auto">
          <a:xfrm>
            <a:off x="0" y="3914775"/>
            <a:ext cx="12192000" cy="1098550"/>
          </a:xfrm>
          <a:prstGeom prst="rect">
            <a:avLst/>
          </a:prstGeom>
          <a:noFill/>
          <a:ln w="9525">
            <a:noFill/>
            <a:miter lim="800000"/>
            <a:headEnd/>
            <a:tailEnd/>
          </a:ln>
        </p:spPr>
        <p:txBody>
          <a:bodyPr>
            <a:spAutoFit/>
          </a:bodyPr>
          <a:lstStyle/>
          <a:p>
            <a:pPr algn="ctr" eaLnBrk="1" hangingPunct="1">
              <a:spcBef>
                <a:spcPct val="50000"/>
              </a:spcBef>
            </a:pPr>
            <a:r>
              <a:rPr lang="ar-SA" altLang="en-US" sz="6600" b="1" u="sng" dirty="0">
                <a:solidFill>
                  <a:srgbClr val="C00000"/>
                </a:solidFill>
                <a:latin typeface="Arial" pitchFamily="34" charset="0"/>
                <a:cs typeface="Arial" pitchFamily="34" charset="0"/>
              </a:rPr>
              <a:t>الشعب</a:t>
            </a:r>
            <a:endParaRPr lang="en-US" altLang="en-US" sz="6600" b="1" u="sng" dirty="0">
              <a:solidFill>
                <a:srgbClr val="C00000"/>
              </a:solidFill>
              <a:latin typeface="Arial" pitchFamily="34" charset="0"/>
              <a:cs typeface="Arial" pitchFamily="34" charset="0"/>
            </a:endParaRPr>
          </a:p>
        </p:txBody>
      </p:sp>
      <p:sp>
        <p:nvSpPr>
          <p:cNvPr id="77829" name="Text Box 7"/>
          <p:cNvSpPr txBox="1">
            <a:spLocks noChangeArrowheads="1"/>
          </p:cNvSpPr>
          <p:nvPr/>
        </p:nvSpPr>
        <p:spPr bwMode="auto">
          <a:xfrm>
            <a:off x="0" y="5445126"/>
            <a:ext cx="12192000" cy="1006475"/>
          </a:xfrm>
          <a:prstGeom prst="rect">
            <a:avLst/>
          </a:prstGeom>
          <a:noFill/>
          <a:ln w="9525">
            <a:noFill/>
            <a:miter lim="800000"/>
            <a:headEnd/>
            <a:tailEnd/>
          </a:ln>
        </p:spPr>
        <p:txBody>
          <a:bodyPr>
            <a:spAutoFit/>
          </a:bodyPr>
          <a:lstStyle/>
          <a:p>
            <a:pPr algn="ctr" eaLnBrk="1" hangingPunct="1">
              <a:spcBef>
                <a:spcPct val="50000"/>
              </a:spcBef>
            </a:pPr>
            <a:r>
              <a:rPr lang="ar-SA" altLang="en-US" sz="6000" b="1" dirty="0">
                <a:latin typeface="Arial" pitchFamily="34" charset="0"/>
                <a:cs typeface="Arial" pitchFamily="34" charset="0"/>
              </a:rPr>
              <a:t>على جميع</a:t>
            </a:r>
            <a:r>
              <a:rPr lang="ar-EG" altLang="en-US" sz="6000" b="1" dirty="0">
                <a:latin typeface="Arial" pitchFamily="34" charset="0"/>
                <a:cs typeface="Arial" pitchFamily="34" charset="0"/>
              </a:rPr>
              <a:t>ِ</a:t>
            </a:r>
            <a:r>
              <a:rPr lang="ar-SA" altLang="en-US" sz="6000" b="1" dirty="0">
                <a:latin typeface="Arial" pitchFamily="34" charset="0"/>
                <a:cs typeface="Arial" pitchFamily="34" charset="0"/>
              </a:rPr>
              <a:t>نا</a:t>
            </a:r>
            <a:endParaRPr lang="en-US" altLang="en-US" sz="6000" b="1" dirty="0">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3" descr="David"/>
          <p:cNvPicPr>
            <a:picLocks noChangeAspect="1" noChangeArrowheads="1"/>
          </p:cNvPicPr>
          <p:nvPr/>
        </p:nvPicPr>
        <p:blipFill>
          <a:blip r:embed="rId2" cstate="print"/>
          <a:srcRect t="2754" b="2754"/>
          <a:stretch>
            <a:fillRect/>
          </a:stretch>
        </p:blipFill>
        <p:spPr bwMode="auto">
          <a:xfrm>
            <a:off x="16933" y="0"/>
            <a:ext cx="5903384" cy="6858000"/>
          </a:xfrm>
          <a:prstGeom prst="rect">
            <a:avLst/>
          </a:prstGeom>
          <a:noFill/>
          <a:ln w="9525">
            <a:noFill/>
            <a:miter lim="800000"/>
            <a:headEnd/>
            <a:tailEnd/>
          </a:ln>
        </p:spPr>
      </p:pic>
      <p:sp>
        <p:nvSpPr>
          <p:cNvPr id="54275" name="Picture 4" descr="BIB_SCRO"/>
          <p:cNvSpPr>
            <a:spLocks noChangeAspect="1" noChangeArrowheads="1"/>
          </p:cNvSpPr>
          <p:nvPr/>
        </p:nvSpPr>
        <p:spPr bwMode="auto">
          <a:xfrm>
            <a:off x="6479118" y="5129214"/>
            <a:ext cx="4574116" cy="1728787"/>
          </a:xfrm>
          <a:prstGeom prst="rect">
            <a:avLst/>
          </a:prstGeom>
          <a:noFill/>
          <a:ln w="9525">
            <a:noFill/>
            <a:miter lim="800000"/>
            <a:headEnd/>
            <a:tailEnd/>
          </a:ln>
        </p:spPr>
        <p:txBody>
          <a:bodyPr/>
          <a:lstStyle/>
          <a:p>
            <a:pPr eaLnBrk="1" hangingPunct="1">
              <a:defRPr/>
            </a:pPr>
            <a:endParaRPr lang="en-US" dirty="0">
              <a:effectLst>
                <a:outerShdw blurRad="38100" dist="38100" dir="2700000" algn="tl">
                  <a:srgbClr val="000000">
                    <a:alpha val="43137"/>
                  </a:srgbClr>
                </a:outerShdw>
              </a:effectLst>
            </a:endParaRPr>
          </a:p>
        </p:txBody>
      </p:sp>
      <p:sp>
        <p:nvSpPr>
          <p:cNvPr id="78852" name="Text Box 5"/>
          <p:cNvSpPr txBox="1">
            <a:spLocks noChangeArrowheads="1"/>
          </p:cNvSpPr>
          <p:nvPr/>
        </p:nvSpPr>
        <p:spPr bwMode="auto">
          <a:xfrm>
            <a:off x="5903384" y="476251"/>
            <a:ext cx="6288616" cy="923925"/>
          </a:xfrm>
          <a:prstGeom prst="rect">
            <a:avLst/>
          </a:prstGeom>
          <a:noFill/>
          <a:ln w="9525">
            <a:noFill/>
            <a:miter lim="800000"/>
            <a:headEnd/>
            <a:tailEnd/>
          </a:ln>
        </p:spPr>
        <p:txBody>
          <a:bodyPr>
            <a:spAutoFit/>
          </a:bodyPr>
          <a:lstStyle/>
          <a:p>
            <a:pPr algn="ctr" eaLnBrk="1" hangingPunct="1">
              <a:spcBef>
                <a:spcPct val="50000"/>
              </a:spcBef>
            </a:pPr>
            <a:r>
              <a:rPr lang="ar-SA" altLang="en-US" sz="5400" b="1" u="sng" dirty="0">
                <a:solidFill>
                  <a:srgbClr val="C00000"/>
                </a:solidFill>
                <a:latin typeface="Arial" pitchFamily="34" charset="0"/>
                <a:cs typeface="Arial" pitchFamily="34" charset="0"/>
              </a:rPr>
              <a:t>الشم</a:t>
            </a:r>
            <a:r>
              <a:rPr lang="ar-EG" altLang="en-US" sz="5400" b="1" u="sng" dirty="0">
                <a:solidFill>
                  <a:srgbClr val="C00000"/>
                </a:solidFill>
                <a:latin typeface="Arial" pitchFamily="34" charset="0"/>
                <a:cs typeface="Arial" pitchFamily="34" charset="0"/>
              </a:rPr>
              <a:t>ّ</a:t>
            </a:r>
            <a:r>
              <a:rPr lang="ar-SA" altLang="en-US" sz="5400" b="1" u="sng" dirty="0">
                <a:solidFill>
                  <a:srgbClr val="C00000"/>
                </a:solidFill>
                <a:latin typeface="Arial" pitchFamily="34" charset="0"/>
                <a:cs typeface="Arial" pitchFamily="34" charset="0"/>
              </a:rPr>
              <a:t>اس</a:t>
            </a:r>
            <a:endParaRPr lang="en-US" altLang="en-US" sz="5400" b="1" u="sng" dirty="0">
              <a:solidFill>
                <a:srgbClr val="C00000"/>
              </a:solidFill>
              <a:latin typeface="Arial" pitchFamily="34" charset="0"/>
              <a:cs typeface="Arial" pitchFamily="34" charset="0"/>
            </a:endParaRPr>
          </a:p>
        </p:txBody>
      </p:sp>
      <p:sp>
        <p:nvSpPr>
          <p:cNvPr id="78853" name="Text Box 6"/>
          <p:cNvSpPr txBox="1">
            <a:spLocks noChangeArrowheads="1"/>
          </p:cNvSpPr>
          <p:nvPr/>
        </p:nvSpPr>
        <p:spPr bwMode="auto">
          <a:xfrm>
            <a:off x="6000752" y="1293814"/>
            <a:ext cx="6191249" cy="6740525"/>
          </a:xfrm>
          <a:prstGeom prst="rect">
            <a:avLst/>
          </a:prstGeom>
          <a:noFill/>
          <a:ln w="9525">
            <a:noFill/>
            <a:miter lim="800000"/>
            <a:headEnd/>
            <a:tailEnd/>
          </a:ln>
        </p:spPr>
        <p:txBody>
          <a:bodyPr>
            <a:spAutoFit/>
          </a:bodyPr>
          <a:lstStyle/>
          <a:p>
            <a:pPr algn="ctr" eaLnBrk="1" hangingPunct="1">
              <a:spcBef>
                <a:spcPct val="50000"/>
              </a:spcBef>
            </a:pPr>
            <a:r>
              <a:rPr lang="ar-SA" altLang="en-US" sz="5400" b="1" dirty="0">
                <a:latin typeface="Arial" pitchFamily="34" charset="0"/>
                <a:cs typeface="Arial" pitchFamily="34" charset="0"/>
              </a:rPr>
              <a:t>من مزامير</a:t>
            </a:r>
            <a:r>
              <a:rPr lang="ar-EG" altLang="en-US" sz="5400" b="1" dirty="0">
                <a:latin typeface="Arial" pitchFamily="34" charset="0"/>
                <a:cs typeface="Arial" pitchFamily="34" charset="0"/>
              </a:rPr>
              <a:t>ِ</a:t>
            </a:r>
            <a:r>
              <a:rPr lang="ar-SA" altLang="en-US" sz="5400" b="1" dirty="0">
                <a:latin typeface="Arial" pitchFamily="34" charset="0"/>
                <a:cs typeface="Arial" pitchFamily="34" charset="0"/>
              </a:rPr>
              <a:t> </a:t>
            </a:r>
            <a:r>
              <a:rPr lang="ar-EG" altLang="en-US" sz="5400" b="1" dirty="0">
                <a:latin typeface="Arial" pitchFamily="34" charset="0"/>
                <a:cs typeface="Arial" pitchFamily="34" charset="0"/>
              </a:rPr>
              <a:t>أ</a:t>
            </a:r>
            <a:r>
              <a:rPr lang="ar-SA" altLang="en-US" sz="5400" b="1" dirty="0">
                <a:latin typeface="Arial" pitchFamily="34" charset="0"/>
                <a:cs typeface="Arial" pitchFamily="34" charset="0"/>
              </a:rPr>
              <a:t>بينا داود</a:t>
            </a:r>
            <a:r>
              <a:rPr lang="ar-EG" altLang="en-US" sz="5400" b="1" dirty="0">
                <a:latin typeface="Arial" pitchFamily="34" charset="0"/>
                <a:cs typeface="Arial" pitchFamily="34" charset="0"/>
              </a:rPr>
              <a:t>َ</a:t>
            </a:r>
            <a:r>
              <a:rPr lang="ar-SA" altLang="en-US" sz="5400" b="1" dirty="0">
                <a:latin typeface="Arial" pitchFamily="34" charset="0"/>
                <a:cs typeface="Arial" pitchFamily="34" charset="0"/>
              </a:rPr>
              <a:t> النبي</a:t>
            </a:r>
            <a:r>
              <a:rPr lang="ar-EG" altLang="en-US" sz="5400" b="1" dirty="0">
                <a:latin typeface="Arial" pitchFamily="34" charset="0"/>
                <a:cs typeface="Arial" pitchFamily="34" charset="0"/>
              </a:rPr>
              <a:t>ّ</a:t>
            </a:r>
            <a:r>
              <a:rPr lang="ar-SA" altLang="en-US" sz="5400" b="1" dirty="0">
                <a:latin typeface="Arial" pitchFamily="34" charset="0"/>
                <a:cs typeface="Arial" pitchFamily="34" charset="0"/>
              </a:rPr>
              <a:t> بركات</a:t>
            </a:r>
            <a:r>
              <a:rPr lang="ar-EG" altLang="en-US" sz="5400" b="1" dirty="0">
                <a:latin typeface="Arial" pitchFamily="34" charset="0"/>
                <a:cs typeface="Arial" pitchFamily="34" charset="0"/>
              </a:rPr>
              <a:t>ُ</a:t>
            </a:r>
            <a:r>
              <a:rPr lang="ar-SA" altLang="en-US" sz="5400" b="1" dirty="0">
                <a:latin typeface="Arial" pitchFamily="34" charset="0"/>
                <a:cs typeface="Arial" pitchFamily="34" charset="0"/>
              </a:rPr>
              <a:t>ه</a:t>
            </a:r>
            <a:endParaRPr lang="ar-EG" altLang="en-US" sz="5400" b="1" dirty="0">
              <a:latin typeface="Arial" pitchFamily="34" charset="0"/>
              <a:cs typeface="Arial" pitchFamily="34" charset="0"/>
            </a:endParaRPr>
          </a:p>
          <a:p>
            <a:pPr algn="ctr" eaLnBrk="1" hangingPunct="1">
              <a:spcBef>
                <a:spcPct val="50000"/>
              </a:spcBef>
            </a:pPr>
            <a:endParaRPr lang="ar-EG" altLang="en-US" sz="5400" b="1" dirty="0">
              <a:solidFill>
                <a:srgbClr val="FFFFFF"/>
              </a:solidFill>
              <a:latin typeface="Arial" pitchFamily="34" charset="0"/>
              <a:cs typeface="Arial" pitchFamily="34" charset="0"/>
            </a:endParaRPr>
          </a:p>
          <a:p>
            <a:pPr algn="ctr" eaLnBrk="1" hangingPunct="1">
              <a:spcBef>
                <a:spcPct val="50000"/>
              </a:spcBef>
            </a:pPr>
            <a:r>
              <a:rPr lang="ar-SA" altLang="en-US" sz="5400" b="1" u="sng" dirty="0">
                <a:solidFill>
                  <a:srgbClr val="C00000"/>
                </a:solidFill>
                <a:latin typeface="Arial" pitchFamily="34" charset="0"/>
                <a:cs typeface="Arial" pitchFamily="34" charset="0"/>
              </a:rPr>
              <a:t>الشعب</a:t>
            </a:r>
            <a:endParaRPr lang="ar-EG" altLang="en-US" sz="5400" b="1" u="sng" dirty="0">
              <a:solidFill>
                <a:srgbClr val="C00000"/>
              </a:solidFill>
              <a:latin typeface="Arial" pitchFamily="34" charset="0"/>
              <a:cs typeface="Arial" pitchFamily="34" charset="0"/>
            </a:endParaRPr>
          </a:p>
          <a:p>
            <a:pPr algn="ctr" eaLnBrk="1" hangingPunct="1">
              <a:spcBef>
                <a:spcPct val="50000"/>
              </a:spcBef>
            </a:pPr>
            <a:r>
              <a:rPr lang="ar-EG" altLang="en-US" sz="5400" b="1" dirty="0">
                <a:latin typeface="Arial" pitchFamily="34" charset="0"/>
                <a:cs typeface="Arial" pitchFamily="34" charset="0"/>
              </a:rPr>
              <a:t>على جميعِنا</a:t>
            </a:r>
            <a:endParaRPr lang="en-US" altLang="en-US" sz="5400" b="1" dirty="0">
              <a:latin typeface="Arial" pitchFamily="34" charset="0"/>
              <a:cs typeface="Arial" pitchFamily="34" charset="0"/>
            </a:endParaRPr>
          </a:p>
          <a:p>
            <a:pPr algn="ctr" eaLnBrk="1" hangingPunct="1">
              <a:spcBef>
                <a:spcPct val="50000"/>
              </a:spcBef>
            </a:pPr>
            <a:endParaRPr lang="ar-SA" altLang="en-US" sz="5400" b="1" dirty="0">
              <a:solidFill>
                <a:srgbClr val="FFFFFF"/>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5AF59-4182-FF41-8880-FE11A8CB5EB2}"/>
              </a:ext>
            </a:extLst>
          </p:cNvPr>
          <p:cNvSpPr>
            <a:spLocks noGrp="1"/>
          </p:cNvSpPr>
          <p:nvPr>
            <p:ph type="title"/>
          </p:nvPr>
        </p:nvSpPr>
        <p:spPr/>
        <p:txBody>
          <a:bodyPr/>
          <a:lstStyle/>
          <a:p>
            <a:endParaRPr lang="en-US" sz="5400" dirty="0"/>
          </a:p>
        </p:txBody>
      </p:sp>
      <p:sp>
        <p:nvSpPr>
          <p:cNvPr id="3" name="Content Placeholder 2">
            <a:extLst>
              <a:ext uri="{FF2B5EF4-FFF2-40B4-BE49-F238E27FC236}">
                <a16:creationId xmlns:a16="http://schemas.microsoft.com/office/drawing/2014/main" id="{05442BF7-ED12-9140-BAA7-CD262B4C0CEB}"/>
              </a:ext>
            </a:extLst>
          </p:cNvPr>
          <p:cNvSpPr>
            <a:spLocks noGrp="1"/>
          </p:cNvSpPr>
          <p:nvPr>
            <p:ph sz="quarter" idx="13"/>
          </p:nvPr>
        </p:nvSpPr>
        <p:spPr/>
        <p:txBody>
          <a:bodyPr/>
          <a:lstStyle/>
          <a:p>
            <a:pPr marL="228600" indent="-228600" algn="r" defTabSz="914400" rtl="1" eaLnBrk="1" latinLnBrk="0" hangingPunct="1">
              <a:lnSpc>
                <a:spcPct val="90000"/>
              </a:lnSpc>
              <a:spcBef>
                <a:spcPts val="1000"/>
              </a:spcBef>
              <a:buFont typeface="Arial"/>
              <a:buChar char="•"/>
            </a:pPr>
            <a:endParaRPr lang="en-US" sz="5400" dirty="0"/>
          </a:p>
        </p:txBody>
      </p:sp>
      <p:sp>
        <p:nvSpPr>
          <p:cNvPr id="4" name="Rectangle 3">
            <a:extLst>
              <a:ext uri="{FF2B5EF4-FFF2-40B4-BE49-F238E27FC236}">
                <a16:creationId xmlns:a16="http://schemas.microsoft.com/office/drawing/2014/main" id="{2059548D-4E55-464C-B9A4-B4A087BB5508}"/>
              </a:ext>
            </a:extLst>
          </p:cNvPr>
          <p:cNvSpPr/>
          <p:nvPr/>
        </p:nvSpPr>
        <p:spPr>
          <a:xfrm>
            <a:off x="-187960" y="-264160"/>
            <a:ext cx="12567920" cy="6441123"/>
          </a:xfrm>
          <a:prstGeom prst="rect">
            <a:avLst/>
          </a:prstGeom>
          <a:solidFill>
            <a:schemeClr val="bg1"/>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4FC23C3-6A62-1042-952A-1AF3583CCDFA}"/>
              </a:ext>
            </a:extLst>
          </p:cNvPr>
          <p:cNvSpPr txBox="1"/>
          <p:nvPr/>
        </p:nvSpPr>
        <p:spPr>
          <a:xfrm>
            <a:off x="1290437" y="988715"/>
            <a:ext cx="9931870" cy="923330"/>
          </a:xfrm>
          <a:prstGeom prst="rect">
            <a:avLst/>
          </a:prstGeom>
          <a:noFill/>
        </p:spPr>
        <p:txBody>
          <a:bodyPr wrap="square" rtlCol="0">
            <a:spAutoFit/>
          </a:bodyPr>
          <a:lstStyle/>
          <a:p>
            <a:pPr lvl="0" algn="ctr" rtl="1"/>
            <a:r>
              <a:rPr lang="ar-SA" sz="5400" b="1" u="sng" dirty="0">
                <a:solidFill>
                  <a:srgbClr val="C00000"/>
                </a:solidFill>
                <a:latin typeface="Frutiger LT Arabic 55 Roman" charset="0"/>
                <a:ea typeface="Frutiger LT Arabic 55 Roman" charset="0"/>
                <a:cs typeface="Frutiger LT Arabic 55 Roman" charset="0"/>
              </a:rPr>
              <a:t>المزمور </a:t>
            </a:r>
            <a:r>
              <a:rPr lang="ar-EG" sz="5400" b="1" u="sng" dirty="0">
                <a:solidFill>
                  <a:srgbClr val="C00000"/>
                </a:solidFill>
                <a:latin typeface="Frutiger LT Arabic 55 Roman" charset="0"/>
                <a:ea typeface="Frutiger LT Arabic 55 Roman" charset="0"/>
                <a:cs typeface="Frutiger LT Arabic 55 Roman" charset="0"/>
              </a:rPr>
              <a:t>51</a:t>
            </a:r>
            <a:r>
              <a:rPr lang="ar-SA" sz="5400" b="1" u="sng" dirty="0">
                <a:solidFill>
                  <a:srgbClr val="C00000"/>
                </a:solidFill>
                <a:latin typeface="Frutiger LT Arabic 55 Roman" charset="0"/>
                <a:ea typeface="Frutiger LT Arabic 55 Roman" charset="0"/>
                <a:cs typeface="Frutiger LT Arabic 55 Roman" charset="0"/>
              </a:rPr>
              <a:t> : </a:t>
            </a:r>
            <a:r>
              <a:rPr lang="ar-EG" sz="5400" b="1" u="sng" dirty="0">
                <a:solidFill>
                  <a:srgbClr val="C00000"/>
                </a:solidFill>
                <a:latin typeface="Frutiger LT Arabic 55 Roman" charset="0"/>
                <a:ea typeface="Frutiger LT Arabic 55 Roman" charset="0"/>
                <a:cs typeface="Frutiger LT Arabic 55 Roman" charset="0"/>
              </a:rPr>
              <a:t>7</a:t>
            </a:r>
            <a:r>
              <a:rPr lang="ar-SA" sz="5400" b="1" u="sng" dirty="0">
                <a:solidFill>
                  <a:srgbClr val="C00000"/>
                </a:solidFill>
                <a:latin typeface="Frutiger LT Arabic 55 Roman" charset="0"/>
                <a:ea typeface="Frutiger LT Arabic 55 Roman" charset="0"/>
                <a:cs typeface="Frutiger LT Arabic 55 Roman" charset="0"/>
              </a:rPr>
              <a:t>-</a:t>
            </a:r>
            <a:r>
              <a:rPr lang="ar-EG" sz="5400" b="1" u="sng" dirty="0">
                <a:solidFill>
                  <a:srgbClr val="C00000"/>
                </a:solidFill>
                <a:latin typeface="Frutiger LT Arabic 55 Roman" charset="0"/>
                <a:ea typeface="Frutiger LT Arabic 55 Roman" charset="0"/>
                <a:cs typeface="Frutiger LT Arabic 55 Roman" charset="0"/>
              </a:rPr>
              <a:t>10</a:t>
            </a:r>
            <a:endParaRPr kumimoji="0" lang="ar-SA" sz="5400" b="1" i="0" u="sng" strike="noStrike" kern="1200" cap="none" spc="0" normalizeH="0" baseline="0" noProof="0" dirty="0">
              <a:ln>
                <a:noFill/>
              </a:ln>
              <a:solidFill>
                <a:srgbClr val="C00000"/>
              </a:solidFill>
              <a:effectLst/>
              <a:uLnTx/>
              <a:uFillTx/>
              <a:latin typeface="Frutiger LT Arabic 55 Roman" charset="0"/>
              <a:ea typeface="Frutiger LT Arabic 55 Roman" charset="0"/>
              <a:cs typeface="Frutiger LT Arabic 55 Roman" charset="0"/>
            </a:endParaRPr>
          </a:p>
        </p:txBody>
      </p:sp>
      <p:sp>
        <p:nvSpPr>
          <p:cNvPr id="7" name="TextBox 6">
            <a:extLst>
              <a:ext uri="{FF2B5EF4-FFF2-40B4-BE49-F238E27FC236}">
                <a16:creationId xmlns:a16="http://schemas.microsoft.com/office/drawing/2014/main" id="{75F8DF70-E5C4-D142-916E-8A36D31BD1B9}"/>
              </a:ext>
            </a:extLst>
          </p:cNvPr>
          <p:cNvSpPr txBox="1"/>
          <p:nvPr/>
        </p:nvSpPr>
        <p:spPr>
          <a:xfrm>
            <a:off x="587829" y="1133058"/>
            <a:ext cx="10765971" cy="3785652"/>
          </a:xfrm>
          <a:prstGeom prst="rect">
            <a:avLst/>
          </a:prstGeom>
          <a:noFill/>
        </p:spPr>
        <p:txBody>
          <a:bodyPr wrap="square" rtlCol="0">
            <a:spAutoFit/>
          </a:bodyPr>
          <a:lstStyle/>
          <a:p>
            <a:pPr lvl="0" algn="ctr" rtl="1"/>
            <a:br>
              <a:rPr lang="ar-SA" sz="6000" b="1" dirty="0">
                <a:solidFill>
                  <a:srgbClr val="002060"/>
                </a:solidFill>
                <a:latin typeface="Frutiger LT Arabic 55 Roman" charset="0"/>
                <a:ea typeface="Frutiger LT Arabic 55 Roman" charset="0"/>
                <a:cs typeface="Frutiger LT Arabic 55 Roman" charset="0"/>
              </a:rPr>
            </a:br>
            <a:r>
              <a:rPr lang="ar-EG" sz="6000" b="1" dirty="0"/>
              <a:t>7طَهِّرني بالزُّوفا فأطهُرَ، واغسِلْني فأبيضَ أكثرَ مِنَ الثَّلج. 10قلبًا طاهرًا اُخلُقْ فِيَّ يا اللهُ وروحًا جديدًا جَدِّدْ في أَحْشَائي. </a:t>
            </a:r>
            <a:r>
              <a:rPr lang="ar-SA" sz="6000" b="1" dirty="0">
                <a:solidFill>
                  <a:srgbClr val="C00000"/>
                </a:solidFill>
                <a:latin typeface="Frutiger LT Arabic 55 Roman" charset="0"/>
                <a:ea typeface="Frutiger LT Arabic 55 Roman" charset="0"/>
                <a:cs typeface="Frutiger LT Arabic 55 Roman" charset="0"/>
              </a:rPr>
              <a:t>الليلويا</a:t>
            </a:r>
            <a:endParaRPr kumimoji="0" lang="ar-SA" sz="6000" b="1" i="0" u="none" strike="noStrike" kern="1200" cap="none" spc="0" normalizeH="0" baseline="0" noProof="0" dirty="0">
              <a:ln>
                <a:noFill/>
              </a:ln>
              <a:solidFill>
                <a:srgbClr val="C00000"/>
              </a:solidFill>
              <a:effectLst/>
              <a:uLnTx/>
              <a:uFillTx/>
              <a:latin typeface="Frutiger LT Arabic 55 Roman" charset="0"/>
              <a:ea typeface="Frutiger LT Arabic 55 Roman" charset="0"/>
              <a:cs typeface="Frutiger LT Arabic 55 Roman" charset="0"/>
            </a:endParaRPr>
          </a:p>
        </p:txBody>
      </p:sp>
    </p:spTree>
    <p:extLst>
      <p:ext uri="{BB962C8B-B14F-4D97-AF65-F5344CB8AC3E}">
        <p14:creationId xmlns:p14="http://schemas.microsoft.com/office/powerpoint/2010/main" val="335703056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6"/>
          <p:cNvSpPr txBox="1">
            <a:spLocks noChangeArrowheads="1"/>
          </p:cNvSpPr>
          <p:nvPr/>
        </p:nvSpPr>
        <p:spPr bwMode="auto">
          <a:xfrm>
            <a:off x="0" y="3429000"/>
            <a:ext cx="12192000" cy="1189038"/>
          </a:xfrm>
          <a:prstGeom prst="rect">
            <a:avLst/>
          </a:prstGeom>
          <a:noFill/>
          <a:ln w="9525">
            <a:noFill/>
            <a:miter lim="800000"/>
            <a:headEnd/>
            <a:tailEnd/>
          </a:ln>
        </p:spPr>
        <p:txBody>
          <a:bodyPr>
            <a:spAutoFit/>
          </a:bodyPr>
          <a:lstStyle/>
          <a:p>
            <a:pPr algn="ctr" eaLnBrk="1" hangingPunct="1"/>
            <a:r>
              <a:rPr lang="ar-SA" altLang="en-US" sz="7200" b="1" u="sng" dirty="0">
                <a:solidFill>
                  <a:srgbClr val="C00000"/>
                </a:solidFill>
                <a:latin typeface="Arial" pitchFamily="34" charset="0"/>
                <a:cs typeface="Arial" pitchFamily="34" charset="0"/>
              </a:rPr>
              <a:t>الشعب</a:t>
            </a:r>
            <a:endParaRPr lang="en-US" altLang="en-US" sz="7200" b="1" u="sng" dirty="0">
              <a:solidFill>
                <a:srgbClr val="C00000"/>
              </a:solidFill>
              <a:latin typeface="Arial" pitchFamily="34" charset="0"/>
              <a:cs typeface="Arial" pitchFamily="34" charset="0"/>
            </a:endParaRPr>
          </a:p>
        </p:txBody>
      </p:sp>
      <p:sp>
        <p:nvSpPr>
          <p:cNvPr id="80899" name="Text Box 7"/>
          <p:cNvSpPr txBox="1">
            <a:spLocks noChangeArrowheads="1"/>
          </p:cNvSpPr>
          <p:nvPr/>
        </p:nvSpPr>
        <p:spPr bwMode="auto">
          <a:xfrm>
            <a:off x="0" y="4922838"/>
            <a:ext cx="12192000" cy="1200150"/>
          </a:xfrm>
          <a:prstGeom prst="rect">
            <a:avLst/>
          </a:prstGeom>
          <a:noFill/>
          <a:ln w="9525">
            <a:noFill/>
            <a:miter lim="800000"/>
            <a:headEnd/>
            <a:tailEnd/>
          </a:ln>
        </p:spPr>
        <p:txBody>
          <a:bodyPr>
            <a:spAutoFit/>
          </a:bodyPr>
          <a:lstStyle/>
          <a:p>
            <a:pPr algn="ctr" eaLnBrk="1" hangingPunct="1">
              <a:spcBef>
                <a:spcPct val="50000"/>
              </a:spcBef>
            </a:pPr>
            <a:r>
              <a:rPr lang="ar-SA" altLang="en-US" sz="7200" b="1" dirty="0"/>
              <a:t>(</a:t>
            </a:r>
            <a:r>
              <a:rPr lang="ar-EG" altLang="en-US" sz="7200" b="1" dirty="0"/>
              <a:t> </a:t>
            </a:r>
            <a:r>
              <a:rPr lang="ar-SA" altLang="en-US" sz="7200" b="1" dirty="0"/>
              <a:t>إلى الأبد </a:t>
            </a:r>
            <a:r>
              <a:rPr lang="ar-EG" altLang="en-US" sz="7200" b="1" dirty="0"/>
              <a:t>آ</a:t>
            </a:r>
            <a:r>
              <a:rPr lang="ar-SA" altLang="en-US" sz="7200" b="1" dirty="0"/>
              <a:t>مين)</a:t>
            </a:r>
            <a:endParaRPr lang="en-US" altLang="en-US" sz="7200" b="1" dirty="0"/>
          </a:p>
        </p:txBody>
      </p:sp>
      <p:sp>
        <p:nvSpPr>
          <p:cNvPr id="80900" name="Text Box 8"/>
          <p:cNvSpPr txBox="1">
            <a:spLocks noChangeArrowheads="1"/>
          </p:cNvSpPr>
          <p:nvPr/>
        </p:nvSpPr>
        <p:spPr bwMode="auto">
          <a:xfrm>
            <a:off x="0" y="0"/>
            <a:ext cx="12192000" cy="4247317"/>
          </a:xfrm>
          <a:prstGeom prst="rect">
            <a:avLst/>
          </a:prstGeom>
          <a:noFill/>
          <a:ln w="9525">
            <a:noFill/>
            <a:miter lim="800000"/>
            <a:headEnd/>
            <a:tailEnd/>
          </a:ln>
        </p:spPr>
        <p:txBody>
          <a:bodyPr>
            <a:spAutoFit/>
          </a:bodyPr>
          <a:lstStyle/>
          <a:p>
            <a:pPr algn="ctr" eaLnBrk="1" hangingPunct="1"/>
            <a:r>
              <a:rPr lang="ar-EG" altLang="en-US" sz="6000" b="1" dirty="0"/>
              <a:t>مباركٌ الآتي باسمِ الربِّ. ربُّنا وإلهُنا ومخلّصُنا يسوعُ المسيحُ ابنُ اللهِ الحيِّ، الذي له المجدُ الدائمُ.</a:t>
            </a:r>
            <a:endParaRPr lang="en-US" altLang="en-US" sz="6000" b="1" dirty="0"/>
          </a:p>
          <a:p>
            <a:pPr eaLnBrk="1" hangingPunct="1">
              <a:spcBef>
                <a:spcPct val="50000"/>
              </a:spcBef>
            </a:pPr>
            <a:endParaRPr lang="en-US" altLang="en-US" sz="6000"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Text Box 8"/>
          <p:cNvSpPr txBox="1">
            <a:spLocks noChangeArrowheads="1"/>
          </p:cNvSpPr>
          <p:nvPr/>
        </p:nvSpPr>
        <p:spPr bwMode="auto">
          <a:xfrm>
            <a:off x="0" y="0"/>
            <a:ext cx="12192000" cy="6555641"/>
          </a:xfrm>
          <a:prstGeom prst="rect">
            <a:avLst/>
          </a:prstGeom>
          <a:noFill/>
          <a:ln w="9525">
            <a:noFill/>
            <a:miter lim="800000"/>
            <a:headEnd/>
            <a:tailEnd/>
          </a:ln>
        </p:spPr>
        <p:txBody>
          <a:bodyPr>
            <a:spAutoFit/>
          </a:bodyPr>
          <a:lstStyle/>
          <a:p>
            <a:pPr algn="ctr"/>
            <a:r>
              <a:rPr lang="ar-EG" sz="6000" b="1" dirty="0"/>
              <a:t>1 قبْلَ عِيدِ الفِصْحِ، كَاَنَ يَسُوع يَعَلَمُ بِأَنَّ قَدْ أَتَتْ ساعَةُ انتِقَالِهِ عَنْ هَذَا العالَمِ إِلَى أَبِيِهِ، وكَاَنَ قَدْ أَحَبَّ خاصَّتَه الَّذينَ في العالَمِ، فَبَلْغَ بِه الحُبُّ لَهُمْ إِلَى أَقْصى حُدودِهِ.2وفي أَثْناءِ العَشَاءِ، وقَدْ أَلْقَى إِبليسُ في قَلْبِ يَهُوذا بْنِ سِمعانَ الإِسخَريوطيِّ أَنْ يُسلِمَه،3وكانَ يَسُوع يَعلَمُ أَنَّ الآبَ جَعَلَ في يَدَيهِ كُلَّ شَيءٍ، وأَنَّهُ خَرَجَ مِنَ اللهِ، وإِلَى اللهِ يَمْضي،</a:t>
            </a:r>
            <a:endParaRPr lang="en-US" altLang="en-US" sz="6000" b="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12105"/>
            <a:ext cx="12192000" cy="4708981"/>
          </a:xfrm>
          <a:prstGeom prst="rect">
            <a:avLst/>
          </a:prstGeom>
        </p:spPr>
        <p:txBody>
          <a:bodyPr>
            <a:spAutoFit/>
          </a:bodyPr>
          <a:lstStyle/>
          <a:p>
            <a:pPr algn="ctr" fontAlgn="base">
              <a:spcBef>
                <a:spcPct val="0"/>
              </a:spcBef>
              <a:spcAft>
                <a:spcPct val="0"/>
              </a:spcAft>
              <a:defRPr/>
            </a:pPr>
            <a:r>
              <a:rPr lang="ar-EG" sz="6000" b="1" dirty="0"/>
              <a:t>18 ويتَبارَكُ بِنَسلِكَ جَميعُ أُمَمِ الأَرضِ، لأَنَّكَ سَمَعتَ قَولي». 19 ثُمَّ رَجَعَ إِبْراهيمُ إِلَى خادِمَيهِ، فَقَاموا ومَضَوا مَعًا إِلَى بِئرَ سَبْعَ، وأَقَامَ إِبْراهيمُ في بِئْرَ سَبْعَ. </a:t>
            </a:r>
          </a:p>
          <a:p>
            <a:pPr algn="ctr" fontAlgn="base">
              <a:spcBef>
                <a:spcPct val="0"/>
              </a:spcBef>
              <a:spcAft>
                <a:spcPct val="0"/>
              </a:spcAft>
              <a:defRPr/>
            </a:pPr>
            <a:r>
              <a:rPr lang="ar-SA" sz="6000" b="1" dirty="0">
                <a:solidFill>
                  <a:srgbClr val="C00000"/>
                </a:solidFill>
              </a:rPr>
              <a:t>مَجْدًا لِلثَّالُوثِ الْقُدّوسِ إلَهِنَا إِلَى الْأبَدِ.</a:t>
            </a:r>
            <a:endParaRPr lang="en-US" sz="5850" b="1" dirty="0">
              <a:solidFill>
                <a:srgbClr val="C00000"/>
              </a:solidFill>
            </a:endParaRPr>
          </a:p>
        </p:txBody>
      </p:sp>
    </p:spTree>
    <p:extLst>
      <p:ext uri="{BB962C8B-B14F-4D97-AF65-F5344CB8AC3E}">
        <p14:creationId xmlns:p14="http://schemas.microsoft.com/office/powerpoint/2010/main" val="374843259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Text Box 8"/>
          <p:cNvSpPr txBox="1">
            <a:spLocks noChangeArrowheads="1"/>
          </p:cNvSpPr>
          <p:nvPr/>
        </p:nvSpPr>
        <p:spPr bwMode="auto">
          <a:xfrm>
            <a:off x="0" y="704068"/>
            <a:ext cx="12192000" cy="5539978"/>
          </a:xfrm>
          <a:prstGeom prst="rect">
            <a:avLst/>
          </a:prstGeom>
          <a:noFill/>
          <a:ln w="9525">
            <a:noFill/>
            <a:miter lim="800000"/>
            <a:headEnd/>
            <a:tailEnd/>
          </a:ln>
        </p:spPr>
        <p:txBody>
          <a:bodyPr>
            <a:spAutoFit/>
          </a:bodyPr>
          <a:lstStyle/>
          <a:p>
            <a:pPr algn="ctr"/>
            <a:r>
              <a:rPr lang="ar-EG" sz="5950" b="1" dirty="0"/>
              <a:t>4فَقَامَ عَنِ العَشَاءِ فَخَلَعَ ثِيابَه، وأَخَذَ مِنديلاً فَائتَزَرَ بِهِ، 5ثُمَّ صَبَّ ماءً في مَطهَرَةٍ وأَخَذَ يَغسِلُ أَقَدْامَ التَّلاميذِ، ويَمسَحُها بِالمِنديلِ الَّذي ائتَزَرَ بِهِ. 6فَجَاءَ إِلَى سِمعَانَ بُطرُسَ فَقَالَ لَهُ: «أَأَنْتَ، يَا ربُّ، تَغسِلُ قَدَمَيَّ؟» 7أَجَاَبَهُ يَسُوع: «مَا أَنا فَاعِلٌ، أَنْتَ لا تَعرِفُهُ الآنَ، ولِكِنَّكَ سَتُدرِكُهُ بَعدَ حِيِنٍ». </a:t>
            </a:r>
            <a:endParaRPr lang="en-US" altLang="en-US" sz="5950" b="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Text Box 8"/>
          <p:cNvSpPr txBox="1">
            <a:spLocks noChangeArrowheads="1"/>
          </p:cNvSpPr>
          <p:nvPr/>
        </p:nvSpPr>
        <p:spPr bwMode="auto">
          <a:xfrm>
            <a:off x="0" y="302359"/>
            <a:ext cx="12192000" cy="6555641"/>
          </a:xfrm>
          <a:prstGeom prst="rect">
            <a:avLst/>
          </a:prstGeom>
          <a:noFill/>
          <a:ln w="9525">
            <a:noFill/>
            <a:miter lim="800000"/>
            <a:headEnd/>
            <a:tailEnd/>
          </a:ln>
        </p:spPr>
        <p:txBody>
          <a:bodyPr>
            <a:spAutoFit/>
          </a:bodyPr>
          <a:lstStyle/>
          <a:p>
            <a:pPr algn="ctr"/>
            <a:r>
              <a:rPr lang="ar-EG" sz="6000" b="1" dirty="0"/>
              <a:t>9فَقَالَ لَهُ سِمعَانُ بُطُرسُ: «يَا رَبُّ، لا قَدَمَيَّ فَقَطْ، بَلْ يَدَيَّ ورأَسِي أَيْضًا». 10فَقَالَ لَهُ يَسُوع: «مَنْ استَحَمَّ لا يَحتَاجُ إِلاَّ إِلَى غَسلِ قَدَمَيِهِ، فَهُو كُلُّهُ طَاهِرٌ. وأَنتُمْ أَيْضًا أَطْهَارٌ، ولَكِنْ لا كُلُّكُمْ». 11فَقَدْ كَانَ يَعْرِفُ مَنْ سَيُسْلِمُهُ، ولِذَلِكَ قَالَ: لَسْتُم كُلُّكُمْ أَطهارًا. 12فلَمّا غَسَلَ أَقَدَامَهُمْ لَبِسَ ثِيابَه وعَادَ إِلَى المائدةِ فَقَالَ لَهُمْ: «أَتَفهمُونَ ما صَنَعتُ إِليكم؟ </a:t>
            </a:r>
            <a:endParaRPr lang="en-US" altLang="en-US" sz="6000" b="1" dirty="0">
              <a:solidFill>
                <a:srgbClr val="FFFF00"/>
              </a:solidFill>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AE822-1AFF-DF4E-A331-FDEE1F55DBDF}"/>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86B2278B-4986-1C4A-9EEA-10AA1B2C1553}"/>
              </a:ext>
            </a:extLst>
          </p:cNvPr>
          <p:cNvSpPr>
            <a:spLocks noGrp="1"/>
          </p:cNvSpPr>
          <p:nvPr>
            <p:ph type="subTitle" idx="1"/>
          </p:nvPr>
        </p:nvSpPr>
        <p:spPr/>
        <p:txBody>
          <a:bodyPr/>
          <a:lstStyle/>
          <a:p>
            <a:endParaRPr lang="en-US"/>
          </a:p>
        </p:txBody>
      </p:sp>
      <p:sp>
        <p:nvSpPr>
          <p:cNvPr id="5" name="Rectangle 4">
            <a:extLst>
              <a:ext uri="{FF2B5EF4-FFF2-40B4-BE49-F238E27FC236}">
                <a16:creationId xmlns:a16="http://schemas.microsoft.com/office/drawing/2014/main" id="{12FBA1CF-703A-6F4F-B63E-D3B2AF42E9DD}"/>
              </a:ext>
            </a:extLst>
          </p:cNvPr>
          <p:cNvSpPr/>
          <p:nvPr/>
        </p:nvSpPr>
        <p:spPr>
          <a:xfrm>
            <a:off x="-504548" y="699116"/>
            <a:ext cx="13076808" cy="5459767"/>
          </a:xfrm>
          <a:prstGeom prst="rect">
            <a:avLst/>
          </a:prstGeom>
          <a:solidFill>
            <a:schemeClr val="bg1"/>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solidFill>
                <a:prstClr val="white"/>
              </a:solidFill>
            </a:endParaRPr>
          </a:p>
        </p:txBody>
      </p:sp>
      <p:sp>
        <p:nvSpPr>
          <p:cNvPr id="9" name="TextBox 8">
            <a:extLst>
              <a:ext uri="{FF2B5EF4-FFF2-40B4-BE49-F238E27FC236}">
                <a16:creationId xmlns:a16="http://schemas.microsoft.com/office/drawing/2014/main" id="{93EDAB93-E629-4248-93AE-609E85B8EB66}"/>
              </a:ext>
            </a:extLst>
          </p:cNvPr>
          <p:cNvSpPr txBox="1"/>
          <p:nvPr/>
        </p:nvSpPr>
        <p:spPr>
          <a:xfrm>
            <a:off x="3147781" y="14497"/>
            <a:ext cx="5772150" cy="707886"/>
          </a:xfrm>
          <a:prstGeom prst="rect">
            <a:avLst/>
          </a:prstGeom>
          <a:noFill/>
        </p:spPr>
        <p:txBody>
          <a:bodyPr wrap="square" rtlCol="1">
            <a:spAutoFit/>
          </a:bodyPr>
          <a:lstStyle/>
          <a:p>
            <a:pPr algn="ctr" rtl="1"/>
            <a:endParaRPr lang="ar-EG" sz="4000" b="1" dirty="0">
              <a:solidFill>
                <a:prstClr val="white"/>
              </a:solidFill>
              <a:effectLst>
                <a:outerShdw blurRad="38100" dist="38100" dir="2700000" algn="tl">
                  <a:srgbClr val="000000">
                    <a:alpha val="43137"/>
                  </a:srgbClr>
                </a:outerShdw>
              </a:effectLst>
              <a:latin typeface="Kharabeesh" panose="01000000000000000000" pitchFamily="2" charset="-78"/>
              <a:cs typeface="Kharabeesh" panose="01000000000000000000" pitchFamily="2" charset="-78"/>
            </a:endParaRPr>
          </a:p>
        </p:txBody>
      </p:sp>
      <p:pic>
        <p:nvPicPr>
          <p:cNvPr id="10" name="Picture 9">
            <a:extLst>
              <a:ext uri="{FF2B5EF4-FFF2-40B4-BE49-F238E27FC236}">
                <a16:creationId xmlns:a16="http://schemas.microsoft.com/office/drawing/2014/main" id="{24C832CA-5A76-594B-9637-9DCBAC87B203}"/>
              </a:ext>
            </a:extLst>
          </p:cNvPr>
          <p:cNvPicPr>
            <a:picLocks noChangeAspect="1"/>
          </p:cNvPicPr>
          <p:nvPr/>
        </p:nvPicPr>
        <p:blipFill>
          <a:blip r:embed="rId2" cstate="print"/>
          <a:stretch>
            <a:fillRect/>
          </a:stretch>
        </p:blipFill>
        <p:spPr>
          <a:xfrm>
            <a:off x="6888020" y="2316163"/>
            <a:ext cx="5303980" cy="1664352"/>
          </a:xfrm>
          <a:prstGeom prst="rect">
            <a:avLst/>
          </a:prstGeom>
        </p:spPr>
      </p:pic>
      <p:pic>
        <p:nvPicPr>
          <p:cNvPr id="12" name="Picture 11" descr="www-St-Takla-org___Jesus-Washing-Feet-05.jpg"/>
          <p:cNvPicPr>
            <a:picLocks noChangeAspect="1"/>
          </p:cNvPicPr>
          <p:nvPr/>
        </p:nvPicPr>
        <p:blipFill>
          <a:blip r:embed="rId3" cstate="print"/>
          <a:stretch>
            <a:fillRect/>
          </a:stretch>
        </p:blipFill>
        <p:spPr>
          <a:xfrm>
            <a:off x="248194" y="888274"/>
            <a:ext cx="7093131" cy="5107577"/>
          </a:xfrm>
          <a:prstGeom prst="rect">
            <a:avLst/>
          </a:prstGeom>
        </p:spPr>
      </p:pic>
    </p:spTree>
    <p:extLst>
      <p:ext uri="{BB962C8B-B14F-4D97-AF65-F5344CB8AC3E}">
        <p14:creationId xmlns:p14="http://schemas.microsoft.com/office/powerpoint/2010/main" val="313226721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7" name="Rectangle 6"/>
          <p:cNvSpPr/>
          <p:nvPr/>
        </p:nvSpPr>
        <p:spPr>
          <a:xfrm>
            <a:off x="7505205" y="6364863"/>
            <a:ext cx="5290579" cy="584775"/>
          </a:xfrm>
          <a:prstGeom prst="rect">
            <a:avLst/>
          </a:prstGeom>
          <a:noFill/>
        </p:spPr>
        <p:txBody>
          <a:bodyPr wrap="square" lIns="91440" tIns="45720" rIns="91440" bIns="45720">
            <a:spAutoFit/>
          </a:bodyPr>
          <a:lstStyle/>
          <a:p>
            <a:pPr algn="ctr" rtl="1"/>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r>
              <a:rPr lang="ar-SA" sz="3200" b="1" dirty="0" err="1">
                <a:ln w="10160">
                  <a:noFill/>
                  <a:prstDash val="solid"/>
                </a:ln>
                <a:latin typeface="Sultan Nahia" charset="0"/>
                <a:ea typeface="Sultan Nahia" charset="0"/>
                <a:cs typeface="Sultan Nahia" charset="0"/>
              </a:rPr>
              <a:t>أوشية</a:t>
            </a:r>
            <a:r>
              <a:rPr lang="ar-SA" sz="3200" b="1" dirty="0">
                <a:ln w="10160">
                  <a:noFill/>
                  <a:prstDash val="solid"/>
                </a:ln>
                <a:latin typeface="Sultan Nahia" charset="0"/>
                <a:ea typeface="Sultan Nahia" charset="0"/>
                <a:cs typeface="Sultan Nahia" charset="0"/>
              </a:rPr>
              <a:t> المرضى</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
        <p:nvSpPr>
          <p:cNvPr id="9" name="TextBox 8"/>
          <p:cNvSpPr txBox="1"/>
          <p:nvPr/>
        </p:nvSpPr>
        <p:spPr>
          <a:xfrm>
            <a:off x="3293026" y="1478589"/>
            <a:ext cx="8871836" cy="3293209"/>
          </a:xfrm>
          <a:prstGeom prst="rect">
            <a:avLst/>
          </a:prstGeom>
          <a:noFill/>
        </p:spPr>
        <p:txBody>
          <a:bodyPr wrap="square" rtlCol="0">
            <a:spAutoFit/>
          </a:bodyPr>
          <a:lstStyle/>
          <a:p>
            <a:pPr lvl="0" algn="ctr" rtl="1"/>
            <a:r>
              <a:rPr kumimoji="0" lang="ar-EG" sz="5200" b="1" i="0" u="none" strike="noStrike" kern="1200" cap="none" spc="0" normalizeH="0" baseline="0" noProof="0" dirty="0">
                <a:ln>
                  <a:noFill/>
                </a:ln>
                <a:solidFill>
                  <a:schemeClr val="bg1"/>
                </a:solidFill>
                <a:effectLst/>
                <a:uLnTx/>
                <a:uFillTx/>
                <a:latin typeface="Frutiger LT Arabic 55 Roman" charset="0"/>
                <a:ea typeface="Frutiger LT Arabic 55 Roman" charset="0"/>
                <a:cs typeface="Frutiger LT Arabic 55 Roman" charset="0"/>
              </a:rPr>
              <a:t>و أيضا فلنسأل الله ضابط الكل أبا ربنا و الهنا و ومخلصنا يسوع المسيح . نسأل و نطلب من صلاحك يا محب البشر ، اذكر </a:t>
            </a:r>
            <a:r>
              <a:rPr kumimoji="0" lang="ar-EG" sz="5200" b="1" i="0" u="none" strike="noStrike" kern="1200" cap="none" spc="0" normalizeH="0" baseline="0" noProof="0" dirty="0" err="1">
                <a:ln>
                  <a:noFill/>
                </a:ln>
                <a:solidFill>
                  <a:schemeClr val="bg1"/>
                </a:solidFill>
                <a:effectLst/>
                <a:uLnTx/>
                <a:uFillTx/>
                <a:latin typeface="Frutiger LT Arabic 55 Roman" charset="0"/>
                <a:ea typeface="Frutiger LT Arabic 55 Roman" charset="0"/>
                <a:cs typeface="Frutiger LT Arabic 55 Roman" charset="0"/>
              </a:rPr>
              <a:t>يارب</a:t>
            </a:r>
            <a:r>
              <a:rPr kumimoji="0" lang="ar-EG" sz="5200" b="1" i="0" u="none" strike="noStrike" kern="1200" cap="none" spc="0" normalizeH="0" baseline="0" noProof="0" dirty="0">
                <a:ln>
                  <a:noFill/>
                </a:ln>
                <a:solidFill>
                  <a:schemeClr val="bg1"/>
                </a:solidFill>
                <a:effectLst/>
                <a:uLnTx/>
                <a:uFillTx/>
                <a:latin typeface="Frutiger LT Arabic 55 Roman" charset="0"/>
                <a:ea typeface="Frutiger LT Arabic 55 Roman" charset="0"/>
                <a:cs typeface="Frutiger LT Arabic 55 Roman" charset="0"/>
              </a:rPr>
              <a:t> مرضي شعبك</a:t>
            </a:r>
            <a:endParaRPr kumimoji="0" lang="ar-SA" sz="5200" b="1" i="0" u="none" strike="noStrike" kern="1200" cap="none" spc="0" normalizeH="0" baseline="0" noProof="0" dirty="0">
              <a:ln>
                <a:noFill/>
              </a:ln>
              <a:solidFill>
                <a:schemeClr val="bg1"/>
              </a:solidFill>
              <a:effectLst/>
              <a:uLnTx/>
              <a:uFillTx/>
              <a:latin typeface="Frutiger LT Arabic 55 Roman" charset="0"/>
              <a:ea typeface="Frutiger LT Arabic 55 Roman" charset="0"/>
              <a:cs typeface="Frutiger LT Arabic 55 Roman" charset="0"/>
            </a:endParaRPr>
          </a:p>
        </p:txBody>
      </p:sp>
      <p:sp>
        <p:nvSpPr>
          <p:cNvPr id="16" name="Rectangle 15"/>
          <p:cNvSpPr/>
          <p:nvPr/>
        </p:nvSpPr>
        <p:spPr>
          <a:xfrm>
            <a:off x="6731691" y="823650"/>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sp>
        <p:nvSpPr>
          <p:cNvPr id="23" name="Rounded Rectangle 22">
            <a:hlinkClick r:id="rId2" action="ppaction://hlinksldjump"/>
          </p:cNvPr>
          <p:cNvSpPr/>
          <p:nvPr/>
        </p:nvSpPr>
        <p:spPr>
          <a:xfrm>
            <a:off x="655810" y="6187570"/>
            <a:ext cx="1804736" cy="469680"/>
          </a:xfrm>
          <a:prstGeom prst="roundRect">
            <a:avLst/>
          </a:prstGeom>
          <a:solidFill>
            <a:srgbClr val="98130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Frutiger LT Arabic 75 Black" charset="0"/>
              <a:ea typeface="Frutiger LT Arabic 75 Black" charset="0"/>
              <a:cs typeface="Frutiger LT Arabic 75 Black" charset="0"/>
            </a:endParaRPr>
          </a:p>
        </p:txBody>
      </p:sp>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1" name="Picture 10" descr="unnamed.jpg"/>
          <p:cNvPicPr>
            <a:picLocks noChangeAspect="1"/>
          </p:cNvPicPr>
          <p:nvPr/>
        </p:nvPicPr>
        <p:blipFill>
          <a:blip r:embed="rId3" cstate="print"/>
          <a:stretch>
            <a:fillRect/>
          </a:stretch>
        </p:blipFill>
        <p:spPr>
          <a:xfrm>
            <a:off x="220830" y="1109273"/>
            <a:ext cx="3100602" cy="4600876"/>
          </a:xfrm>
          <a:prstGeom prst="rect">
            <a:avLst/>
          </a:prstGeom>
        </p:spPr>
      </p:pic>
    </p:spTree>
    <p:extLst>
      <p:ext uri="{BB962C8B-B14F-4D97-AF65-F5344CB8AC3E}">
        <p14:creationId xmlns:p14="http://schemas.microsoft.com/office/powerpoint/2010/main" val="399672233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607266"/>
            <a:ext cx="12811027" cy="5894008"/>
          </a:xfrm>
          <a:prstGeom prst="rect">
            <a:avLst/>
          </a:prstGeom>
          <a:solidFill>
            <a:srgbClr val="1F3764"/>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7" name="Rectangle 6"/>
          <p:cNvSpPr/>
          <p:nvPr/>
        </p:nvSpPr>
        <p:spPr>
          <a:xfrm>
            <a:off x="9186169" y="6373480"/>
            <a:ext cx="2893741" cy="584775"/>
          </a:xfrm>
          <a:prstGeom prst="rect">
            <a:avLst/>
          </a:prstGeom>
          <a:noFill/>
        </p:spPr>
        <p:txBody>
          <a:bodyPr wrap="none" lIns="91440" tIns="45720" rIns="91440" bIns="45720">
            <a:spAutoFit/>
          </a:bodyPr>
          <a:lstStyle/>
          <a:p>
            <a:pPr algn="ctr" rtl="1"/>
            <a:r>
              <a:rPr lang="ar-SA" sz="3200" b="1" dirty="0">
                <a:ln w="10160">
                  <a:noFill/>
                  <a:prstDash val="solid"/>
                </a:ln>
                <a:latin typeface="Sultan Nahia" charset="0"/>
                <a:ea typeface="Sultan Nahia" charset="0"/>
                <a:cs typeface="Sultan Nahia" charset="0"/>
              </a:rPr>
              <a:t>+ </a:t>
            </a:r>
            <a:r>
              <a:rPr lang="ar-SA" sz="3200" b="1" dirty="0" err="1">
                <a:ln w="10160">
                  <a:noFill/>
                  <a:prstDash val="solid"/>
                </a:ln>
                <a:latin typeface="Sultan Nahia" charset="0"/>
                <a:ea typeface="Sultan Nahia" charset="0"/>
                <a:cs typeface="Sultan Nahia" charset="0"/>
              </a:rPr>
              <a:t>أوشية</a:t>
            </a:r>
            <a:r>
              <a:rPr lang="ar-SA" sz="3200" b="1" dirty="0">
                <a:ln w="10160">
                  <a:noFill/>
                  <a:prstDash val="solid"/>
                </a:ln>
                <a:latin typeface="Sultan Nahia" charset="0"/>
                <a:ea typeface="Sultan Nahia" charset="0"/>
                <a:cs typeface="Sultan Nahia" charset="0"/>
              </a:rPr>
              <a:t> المرضى +</a:t>
            </a:r>
          </a:p>
        </p:txBody>
      </p:sp>
      <p:sp>
        <p:nvSpPr>
          <p:cNvPr id="9" name="TextBox 8"/>
          <p:cNvSpPr txBox="1"/>
          <p:nvPr/>
        </p:nvSpPr>
        <p:spPr>
          <a:xfrm>
            <a:off x="3468164" y="1576523"/>
            <a:ext cx="8702448" cy="4708981"/>
          </a:xfrm>
          <a:prstGeom prst="rect">
            <a:avLst/>
          </a:prstGeom>
          <a:noFill/>
        </p:spPr>
        <p:txBody>
          <a:bodyPr wrap="square" rtlCol="0">
            <a:spAutoFit/>
          </a:bodyPr>
          <a:lstStyle/>
          <a:p>
            <a:pPr lvl="0" algn="ctr" rtl="1"/>
            <a:r>
              <a:rPr lang="ar-SA" sz="6000" b="1" dirty="0">
                <a:solidFill>
                  <a:prstClr val="white"/>
                </a:solidFill>
                <a:latin typeface="Frutiger LT Arabic 55 Roman" charset="0"/>
                <a:ea typeface="Frutiger LT Arabic 55 Roman" charset="0"/>
                <a:cs typeface="Frutiger LT Arabic 55 Roman" charset="0"/>
              </a:rPr>
              <a:t>أطلبوا عن آباءنا وأخوتنا المرضي بكل مرض إن كان في هذا المسكن أو</a:t>
            </a:r>
            <a:r>
              <a:rPr lang="en-US" sz="6000" b="1" dirty="0">
                <a:solidFill>
                  <a:prstClr val="white"/>
                </a:solidFill>
                <a:latin typeface="Frutiger LT Arabic 55 Roman" charset="0"/>
                <a:ea typeface="Frutiger LT Arabic 55 Roman" charset="0"/>
                <a:cs typeface="Frutiger LT Arabic 55 Roman" charset="0"/>
              </a:rPr>
              <a:t> </a:t>
            </a:r>
            <a:r>
              <a:rPr lang="ar-SA" sz="6000" b="1" dirty="0">
                <a:solidFill>
                  <a:prstClr val="white"/>
                </a:solidFill>
                <a:latin typeface="Frutiger LT Arabic 55 Roman" charset="0"/>
                <a:ea typeface="Frutiger LT Arabic 55 Roman" charset="0"/>
                <a:cs typeface="Frutiger LT Arabic 55 Roman" charset="0"/>
              </a:rPr>
              <a:t>بكل موضع لكي المسيح إلهنا ينعم علينا وعليهم بالعافية والشفاء و</a:t>
            </a:r>
            <a:r>
              <a:rPr lang="en-US" sz="6000" b="1" dirty="0">
                <a:solidFill>
                  <a:prstClr val="white"/>
                </a:solidFill>
                <a:latin typeface="Frutiger LT Arabic 55 Roman" charset="0"/>
                <a:ea typeface="Frutiger LT Arabic 55 Roman" charset="0"/>
                <a:cs typeface="Frutiger LT Arabic 55 Roman" charset="0"/>
              </a:rPr>
              <a:t> </a:t>
            </a:r>
            <a:r>
              <a:rPr lang="ar-SA" sz="6000" b="1" dirty="0">
                <a:solidFill>
                  <a:prstClr val="white"/>
                </a:solidFill>
                <a:latin typeface="Frutiger LT Arabic 55 Roman" charset="0"/>
                <a:ea typeface="Frutiger LT Arabic 55 Roman" charset="0"/>
                <a:cs typeface="Frutiger LT Arabic 55 Roman" charset="0"/>
              </a:rPr>
              <a:t>يغفر لنا خطايانا.</a:t>
            </a:r>
            <a:endPar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16" name="Rectangle 15"/>
          <p:cNvSpPr/>
          <p:nvPr/>
        </p:nvSpPr>
        <p:spPr>
          <a:xfrm>
            <a:off x="6682771" y="895079"/>
            <a:ext cx="2133919"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الشماس </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11" name="Picture 10">
            <a:extLst>
              <a:ext uri="{FF2B5EF4-FFF2-40B4-BE49-F238E27FC236}">
                <a16:creationId xmlns:a16="http://schemas.microsoft.com/office/drawing/2014/main" id="{E4F33833-CB22-024E-8E70-FEF49D613A1B}"/>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a:extLst>
              <a:ext uri="{FF2B5EF4-FFF2-40B4-BE49-F238E27FC236}">
                <a16:creationId xmlns:a16="http://schemas.microsoft.com/office/drawing/2014/main" id="{12A6EEB7-CB57-7D4E-AC4E-A81251A6D7F5}"/>
              </a:ext>
            </a:extLst>
          </p:cNvPr>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0" name="Picture 9" descr="unnamed.jpg"/>
          <p:cNvPicPr>
            <a:picLocks noChangeAspect="1"/>
          </p:cNvPicPr>
          <p:nvPr/>
        </p:nvPicPr>
        <p:blipFill>
          <a:blip r:embed="rId3" cstate="print"/>
          <a:stretch>
            <a:fillRect/>
          </a:stretch>
        </p:blipFill>
        <p:spPr>
          <a:xfrm>
            <a:off x="220830" y="1109273"/>
            <a:ext cx="3100602" cy="4600876"/>
          </a:xfrm>
          <a:prstGeom prst="rect">
            <a:avLst/>
          </a:prstGeom>
        </p:spPr>
      </p:pic>
    </p:spTree>
    <p:extLst>
      <p:ext uri="{BB962C8B-B14F-4D97-AF65-F5344CB8AC3E}">
        <p14:creationId xmlns:p14="http://schemas.microsoft.com/office/powerpoint/2010/main" val="274417001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83418" y="6294923"/>
            <a:ext cx="12108582" cy="0"/>
          </a:xfrm>
          <a:prstGeom prst="line">
            <a:avLst/>
          </a:prstGeom>
          <a:ln w="38100">
            <a:solidFill>
              <a:schemeClr val="bg1">
                <a:lumMod val="75000"/>
              </a:schemeClr>
            </a:solidFill>
            <a:prstDash val="lgDashDotDot"/>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9260224" y="6294923"/>
            <a:ext cx="2893741" cy="584775"/>
          </a:xfrm>
          <a:prstGeom prst="rect">
            <a:avLst/>
          </a:prstGeom>
          <a:noFill/>
        </p:spPr>
        <p:txBody>
          <a:bodyPr wrap="none" lIns="91440" tIns="45720" rIns="91440" bIns="45720">
            <a:spAutoFit/>
          </a:bodyPr>
          <a:lstStyle/>
          <a:p>
            <a:pPr algn="ctr" rtl="1"/>
            <a:r>
              <a:rPr lang="ar-SA" sz="3200" b="1" dirty="0">
                <a:ln w="10160">
                  <a:noFill/>
                  <a:prstDash val="solid"/>
                </a:ln>
                <a:latin typeface="Sultan Nahia" charset="0"/>
                <a:ea typeface="Sultan Nahia" charset="0"/>
                <a:cs typeface="Sultan Nahia" charset="0"/>
              </a:rPr>
              <a:t>+ </a:t>
            </a:r>
            <a:r>
              <a:rPr lang="ar-SA" sz="3200" b="1" dirty="0" err="1">
                <a:ln w="10160">
                  <a:noFill/>
                  <a:prstDash val="solid"/>
                </a:ln>
                <a:latin typeface="Sultan Nahia" charset="0"/>
                <a:ea typeface="Sultan Nahia" charset="0"/>
                <a:cs typeface="Sultan Nahia" charset="0"/>
              </a:rPr>
              <a:t>أوشية</a:t>
            </a:r>
            <a:r>
              <a:rPr lang="ar-SA" sz="3200" b="1" dirty="0">
                <a:ln w="10160">
                  <a:noFill/>
                  <a:prstDash val="solid"/>
                </a:ln>
                <a:latin typeface="Sultan Nahia" charset="0"/>
                <a:ea typeface="Sultan Nahia" charset="0"/>
                <a:cs typeface="Sultan Nahia" charset="0"/>
              </a:rPr>
              <a:t> المرضى +</a:t>
            </a:r>
          </a:p>
        </p:txBody>
      </p:sp>
      <p:sp>
        <p:nvSpPr>
          <p:cNvPr id="15" name="Rectangle 14"/>
          <p:cNvSpPr/>
          <p:nvPr/>
        </p:nvSpPr>
        <p:spPr>
          <a:xfrm>
            <a:off x="4587410" y="2079502"/>
            <a:ext cx="3272051" cy="923330"/>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400" b="1" i="0" u="none" strike="noStrike" kern="1200" cap="none" spc="0" normalizeH="0" baseline="0" noProof="0" dirty="0">
                <a:ln w="10160">
                  <a:noFill/>
                  <a:prstDash val="solid"/>
                </a:ln>
                <a:solidFill>
                  <a:srgbClr val="C00000"/>
                </a:solidFill>
                <a:uLnTx/>
                <a:uFillTx/>
                <a:latin typeface="Sultan Nahia" charset="0"/>
                <a:ea typeface="Sultan Nahia" charset="0"/>
                <a:cs typeface="Sultan Nahia" charset="0"/>
              </a:rPr>
              <a:t>يقول الشعب :</a:t>
            </a:r>
          </a:p>
        </p:txBody>
      </p:sp>
      <p:cxnSp>
        <p:nvCxnSpPr>
          <p:cNvPr id="3" name="Straight Connector 2"/>
          <p:cNvCxnSpPr/>
          <p:nvPr/>
        </p:nvCxnSpPr>
        <p:spPr>
          <a:xfrm>
            <a:off x="5514975" y="2834655"/>
            <a:ext cx="14859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08068" y="2988904"/>
            <a:ext cx="7140076" cy="1015663"/>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uLnTx/>
                <a:uFillTx/>
                <a:latin typeface="Frutiger LT Arabic 55 Roman" charset="0"/>
                <a:ea typeface="Frutiger LT Arabic 55 Roman" charset="0"/>
                <a:cs typeface="Frutiger LT Arabic 55 Roman" charset="0"/>
              </a:rPr>
              <a:t> يا رب ا</a:t>
            </a:r>
            <a:r>
              <a:rPr kumimoji="0" lang="ar-EG" sz="6000" b="1" i="0" u="none" strike="noStrike" kern="1200" cap="none" spc="0" normalizeH="0" baseline="0" noProof="0" dirty="0">
                <a:ln>
                  <a:noFill/>
                </a:ln>
                <a:uLnTx/>
                <a:uFillTx/>
                <a:latin typeface="Frutiger LT Arabic 55 Roman" charset="0"/>
                <a:ea typeface="Frutiger LT Arabic 55 Roman" charset="0"/>
                <a:cs typeface="Frutiger LT Arabic 55 Roman" charset="0"/>
              </a:rPr>
              <a:t> </a:t>
            </a:r>
            <a:r>
              <a:rPr kumimoji="0" lang="ar-SA" sz="6000" b="1" i="0" u="none" strike="noStrike" kern="1200" cap="none" spc="0" normalizeH="0" baseline="0" noProof="0" dirty="0">
                <a:ln>
                  <a:noFill/>
                </a:ln>
                <a:uLnTx/>
                <a:uFillTx/>
                <a:latin typeface="Frutiger LT Arabic 55 Roman" charset="0"/>
                <a:ea typeface="Frutiger LT Arabic 55 Roman" charset="0"/>
                <a:cs typeface="Frutiger LT Arabic 55 Roman" charset="0"/>
              </a:rPr>
              <a:t>رحم </a:t>
            </a:r>
          </a:p>
        </p:txBody>
      </p:sp>
    </p:spTree>
    <p:extLst>
      <p:ext uri="{BB962C8B-B14F-4D97-AF65-F5344CB8AC3E}">
        <p14:creationId xmlns:p14="http://schemas.microsoft.com/office/powerpoint/2010/main" val="221756168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100"/>
                                        <p:tgtEl>
                                          <p:spTgt spid="15"/>
                                        </p:tgtEl>
                                      </p:cBhvr>
                                    </p:animEffect>
                                  </p:childTnLst>
                                </p:cTn>
                              </p:par>
                            </p:childTnLst>
                          </p:cTn>
                        </p:par>
                        <p:par>
                          <p:cTn id="8" fill="hold">
                            <p:stCondLst>
                              <p:cond delay="1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100"/>
                                        <p:tgtEl>
                                          <p:spTgt spid="3"/>
                                        </p:tgtEl>
                                      </p:cBhvr>
                                    </p:animEffect>
                                  </p:childTnLst>
                                </p:cTn>
                              </p:par>
                            </p:childTnLst>
                          </p:cTn>
                        </p:par>
                        <p:par>
                          <p:cTn id="12" fill="hold">
                            <p:stCondLst>
                              <p:cond delay="200"/>
                            </p:stCondLst>
                            <p:childTnLst>
                              <p:par>
                                <p:cTn id="13" presetID="16" presetClass="entr" presetSubtype="21"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1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7" name="Rectangle 6"/>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r>
              <a:rPr kumimoji="0" lang="ar-SA" sz="3200" b="1" i="0" u="none" strike="noStrike" kern="1200" cap="none" spc="0" normalizeH="0" baseline="0" noProof="0" dirty="0" err="1">
                <a:ln w="10160">
                  <a:noFill/>
                  <a:prstDash val="solid"/>
                </a:ln>
                <a:uLnTx/>
                <a:uFillTx/>
                <a:latin typeface="Sultan Nahia" charset="0"/>
                <a:ea typeface="Sultan Nahia" charset="0"/>
                <a:cs typeface="Sultan Nahia" charset="0"/>
              </a:rPr>
              <a:t>أوشية</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المرضى +</a:t>
            </a:r>
          </a:p>
        </p:txBody>
      </p:sp>
      <p:sp>
        <p:nvSpPr>
          <p:cNvPr id="9" name="TextBox 8"/>
          <p:cNvSpPr txBox="1"/>
          <p:nvPr/>
        </p:nvSpPr>
        <p:spPr>
          <a:xfrm>
            <a:off x="3321432" y="1506986"/>
            <a:ext cx="9046179" cy="4555093"/>
          </a:xfrm>
          <a:prstGeom prst="rect">
            <a:avLst/>
          </a:prstGeom>
          <a:noFill/>
        </p:spPr>
        <p:txBody>
          <a:bodyPr wrap="square" rtlCol="0">
            <a:spAutoFit/>
          </a:bodyPr>
          <a:lstStyle/>
          <a:p>
            <a:pPr lvl="0" algn="ctr" rtl="1"/>
            <a:r>
              <a:rPr lang="ar-SA" sz="5800" b="1" dirty="0">
                <a:solidFill>
                  <a:prstClr val="white"/>
                </a:solidFill>
                <a:latin typeface="Frutiger LT Arabic 55 Roman" charset="0"/>
                <a:ea typeface="Frutiger LT Arabic 55 Roman" charset="0"/>
                <a:cs typeface="Frutiger LT Arabic 55 Roman" charset="0"/>
              </a:rPr>
              <a:t>تعهدهم بالمراحم والرأفات إشفهم إنزع عنهم وعنا كل مرض وكل سقم وروح الأمراض أطرده والذين أبطأوا مطروحين في الأمراض</a:t>
            </a:r>
            <a:r>
              <a:rPr lang="en-US" sz="5800" b="1" dirty="0">
                <a:solidFill>
                  <a:prstClr val="white"/>
                </a:solidFill>
                <a:latin typeface="Frutiger LT Arabic 55 Roman" charset="0"/>
                <a:ea typeface="Frutiger LT Arabic 55 Roman" charset="0"/>
                <a:cs typeface="Frutiger LT Arabic 55 Roman" charset="0"/>
              </a:rPr>
              <a:t> </a:t>
            </a:r>
            <a:r>
              <a:rPr lang="ar-SA" sz="5800" b="1" dirty="0">
                <a:solidFill>
                  <a:prstClr val="white"/>
                </a:solidFill>
                <a:latin typeface="Frutiger LT Arabic 55 Roman" charset="0"/>
                <a:ea typeface="Frutiger LT Arabic 55 Roman" charset="0"/>
                <a:cs typeface="Frutiger LT Arabic 55 Roman" charset="0"/>
              </a:rPr>
              <a:t>أقمهم وعزهم والمعذبون من الأرواح النجسة</a:t>
            </a:r>
            <a:endParaRPr kumimoji="0" lang="ar-SA" sz="58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16" name="Rectangle 15"/>
          <p:cNvSpPr/>
          <p:nvPr/>
        </p:nvSpPr>
        <p:spPr>
          <a:xfrm>
            <a:off x="6934440" y="922211"/>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0" name="Picture 9" descr="unnamed.jpg"/>
          <p:cNvPicPr>
            <a:picLocks noChangeAspect="1"/>
          </p:cNvPicPr>
          <p:nvPr/>
        </p:nvPicPr>
        <p:blipFill>
          <a:blip r:embed="rId3" cstate="print"/>
          <a:stretch>
            <a:fillRect/>
          </a:stretch>
        </p:blipFill>
        <p:spPr>
          <a:xfrm>
            <a:off x="220830" y="1109273"/>
            <a:ext cx="3100602" cy="4600876"/>
          </a:xfrm>
          <a:prstGeom prst="rect">
            <a:avLst/>
          </a:prstGeom>
        </p:spPr>
      </p:pic>
    </p:spTree>
    <p:extLst>
      <p:ext uri="{BB962C8B-B14F-4D97-AF65-F5344CB8AC3E}">
        <p14:creationId xmlns:p14="http://schemas.microsoft.com/office/powerpoint/2010/main" val="186668487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7" name="Rectangle 6"/>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r>
              <a:rPr kumimoji="0" lang="ar-SA" sz="3200" b="1" i="0" u="none" strike="noStrike" kern="1200" cap="none" spc="0" normalizeH="0" baseline="0" noProof="0" dirty="0" err="1">
                <a:ln w="10160">
                  <a:noFill/>
                  <a:prstDash val="solid"/>
                </a:ln>
                <a:uLnTx/>
                <a:uFillTx/>
                <a:latin typeface="Sultan Nahia" charset="0"/>
                <a:ea typeface="Sultan Nahia" charset="0"/>
                <a:cs typeface="Sultan Nahia" charset="0"/>
              </a:rPr>
              <a:t>أوشية</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المرضى +</a:t>
            </a:r>
          </a:p>
        </p:txBody>
      </p:sp>
      <p:sp>
        <p:nvSpPr>
          <p:cNvPr id="9" name="TextBox 8"/>
          <p:cNvSpPr txBox="1"/>
          <p:nvPr/>
        </p:nvSpPr>
        <p:spPr>
          <a:xfrm>
            <a:off x="3321432" y="1401660"/>
            <a:ext cx="8934449" cy="4093428"/>
          </a:xfrm>
          <a:prstGeom prst="rect">
            <a:avLst/>
          </a:prstGeom>
          <a:noFill/>
        </p:spPr>
        <p:txBody>
          <a:bodyPr wrap="square" rtlCol="0">
            <a:spAutoFit/>
          </a:bodyPr>
          <a:lstStyle/>
          <a:p>
            <a:pPr algn="ctr" rtl="1"/>
            <a:r>
              <a:rPr lang="ar-SA" sz="5200" b="1" dirty="0">
                <a:solidFill>
                  <a:prstClr val="white"/>
                </a:solidFill>
                <a:latin typeface="Frutiger LT Arabic 55 Roman" charset="0"/>
                <a:ea typeface="Frutiger LT Arabic 55 Roman" charset="0"/>
                <a:cs typeface="Frutiger LT Arabic 55 Roman" charset="0"/>
              </a:rPr>
              <a:t>أعتقهم جميعاً المربوطين وتقيم الساقطين رجاء من ليس له معين من ليس له معين عزاء صغيري القلوب ميناء الذين في العاصف كل الأنفس المتضايقة أو المقبوض عليها أعطها يا رب</a:t>
            </a:r>
            <a:endParaRPr kumimoji="0" lang="ar-SA" sz="52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16" name="Rectangle 15"/>
          <p:cNvSpPr/>
          <p:nvPr/>
        </p:nvSpPr>
        <p:spPr>
          <a:xfrm>
            <a:off x="6822710" y="816885"/>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0" name="Picture 9" descr="unnamed.jpg"/>
          <p:cNvPicPr>
            <a:picLocks noChangeAspect="1"/>
          </p:cNvPicPr>
          <p:nvPr/>
        </p:nvPicPr>
        <p:blipFill>
          <a:blip r:embed="rId3" cstate="print"/>
          <a:stretch>
            <a:fillRect/>
          </a:stretch>
        </p:blipFill>
        <p:spPr>
          <a:xfrm>
            <a:off x="220830" y="1109273"/>
            <a:ext cx="3100602" cy="4600876"/>
          </a:xfrm>
          <a:prstGeom prst="rect">
            <a:avLst/>
          </a:prstGeom>
        </p:spPr>
      </p:pic>
    </p:spTree>
    <p:extLst>
      <p:ext uri="{BB962C8B-B14F-4D97-AF65-F5344CB8AC3E}">
        <p14:creationId xmlns:p14="http://schemas.microsoft.com/office/powerpoint/2010/main" val="99103028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7" name="Rectangle 6"/>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r>
              <a:rPr kumimoji="0" lang="ar-SA" sz="3200" b="1" i="0" u="none" strike="noStrike" kern="1200" cap="none" spc="0" normalizeH="0" baseline="0" noProof="0" dirty="0" err="1">
                <a:ln w="10160">
                  <a:noFill/>
                  <a:prstDash val="solid"/>
                </a:ln>
                <a:uLnTx/>
                <a:uFillTx/>
                <a:latin typeface="Sultan Nahia" charset="0"/>
                <a:ea typeface="Sultan Nahia" charset="0"/>
                <a:cs typeface="Sultan Nahia" charset="0"/>
              </a:rPr>
              <a:t>أوشية</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المرضى +</a:t>
            </a:r>
          </a:p>
        </p:txBody>
      </p:sp>
      <p:sp>
        <p:nvSpPr>
          <p:cNvPr id="9" name="TextBox 8"/>
          <p:cNvSpPr txBox="1"/>
          <p:nvPr/>
        </p:nvSpPr>
        <p:spPr>
          <a:xfrm>
            <a:off x="3384045" y="1401660"/>
            <a:ext cx="8871836" cy="5632311"/>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رحمة أعطها راحة أعطها برودة أعطها نعمة أعطها معونة أعطها خلاصاً أعطها غفران خطاياها وآثامها ونحن أيضاً يا رب أمراض نفوسنا </a:t>
            </a:r>
            <a:r>
              <a:rPr kumimoji="0" lang="ar-SA" sz="6000" b="1" i="0" u="none" strike="noStrike" kern="1200" cap="none" spc="0" normalizeH="0" baseline="0" noProof="0" dirty="0" err="1">
                <a:ln>
                  <a:noFill/>
                </a:ln>
                <a:solidFill>
                  <a:prstClr val="white"/>
                </a:solidFill>
                <a:effectLst/>
                <a:uLnTx/>
                <a:uFillTx/>
                <a:latin typeface="Frutiger LT Arabic 55 Roman" charset="0"/>
                <a:ea typeface="Frutiger LT Arabic 55 Roman" charset="0"/>
                <a:cs typeface="Frutiger LT Arabic 55 Roman" charset="0"/>
              </a:rPr>
              <a:t>إشفها</a:t>
            </a: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 والتي لأجسادنا</a:t>
            </a:r>
            <a:b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br>
            <a:endPar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16" name="Rectangle 15"/>
          <p:cNvSpPr/>
          <p:nvPr/>
        </p:nvSpPr>
        <p:spPr>
          <a:xfrm>
            <a:off x="6822710" y="816885"/>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0" name="Picture 9" descr="unnamed.jpg"/>
          <p:cNvPicPr>
            <a:picLocks noChangeAspect="1"/>
          </p:cNvPicPr>
          <p:nvPr/>
        </p:nvPicPr>
        <p:blipFill>
          <a:blip r:embed="rId3" cstate="print"/>
          <a:stretch>
            <a:fillRect/>
          </a:stretch>
        </p:blipFill>
        <p:spPr>
          <a:xfrm>
            <a:off x="220830" y="1109273"/>
            <a:ext cx="3100602" cy="4600876"/>
          </a:xfrm>
          <a:prstGeom prst="rect">
            <a:avLst/>
          </a:prstGeom>
        </p:spPr>
      </p:pic>
    </p:spTree>
    <p:extLst>
      <p:ext uri="{BB962C8B-B14F-4D97-AF65-F5344CB8AC3E}">
        <p14:creationId xmlns:p14="http://schemas.microsoft.com/office/powerpoint/2010/main" val="205270525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7" name="Rectangle 6"/>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r>
              <a:rPr kumimoji="0" lang="ar-SA" sz="3200" b="1" i="0" u="none" strike="noStrike" kern="1200" cap="none" spc="0" normalizeH="0" baseline="0" noProof="0" dirty="0" err="1">
                <a:ln w="10160">
                  <a:noFill/>
                  <a:prstDash val="solid"/>
                </a:ln>
                <a:uLnTx/>
                <a:uFillTx/>
                <a:latin typeface="Sultan Nahia" charset="0"/>
                <a:ea typeface="Sultan Nahia" charset="0"/>
                <a:cs typeface="Sultan Nahia" charset="0"/>
              </a:rPr>
              <a:t>أوشية</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المرضى +</a:t>
            </a:r>
          </a:p>
        </p:txBody>
      </p:sp>
      <p:sp>
        <p:nvSpPr>
          <p:cNvPr id="9" name="TextBox 8"/>
          <p:cNvSpPr txBox="1"/>
          <p:nvPr/>
        </p:nvSpPr>
        <p:spPr>
          <a:xfrm>
            <a:off x="3320164" y="2416797"/>
            <a:ext cx="8871836" cy="2862322"/>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عافها أيها الطبيب الحقيقي الذي لأنفسنا وأجسادنا يا مدبر كل جسد تعهدنا بخلاصك</a:t>
            </a:r>
          </a:p>
        </p:txBody>
      </p:sp>
      <p:sp>
        <p:nvSpPr>
          <p:cNvPr id="16" name="Rectangle 15"/>
          <p:cNvSpPr/>
          <p:nvPr/>
        </p:nvSpPr>
        <p:spPr>
          <a:xfrm>
            <a:off x="6758829" y="1832022"/>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0" name="Picture 9" descr="unnamed.jpg"/>
          <p:cNvPicPr>
            <a:picLocks noChangeAspect="1"/>
          </p:cNvPicPr>
          <p:nvPr/>
        </p:nvPicPr>
        <p:blipFill>
          <a:blip r:embed="rId3" cstate="print"/>
          <a:stretch>
            <a:fillRect/>
          </a:stretch>
        </p:blipFill>
        <p:spPr>
          <a:xfrm>
            <a:off x="220830" y="1109273"/>
            <a:ext cx="3100602" cy="4600876"/>
          </a:xfrm>
          <a:prstGeom prst="rect">
            <a:avLst/>
          </a:prstGeom>
        </p:spPr>
      </p:pic>
    </p:spTree>
    <p:extLst>
      <p:ext uri="{BB962C8B-B14F-4D97-AF65-F5344CB8AC3E}">
        <p14:creationId xmlns:p14="http://schemas.microsoft.com/office/powerpoint/2010/main" val="227159354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2729"/>
            <a:ext cx="12192000" cy="5632311"/>
          </a:xfrm>
          <a:prstGeom prst="rect">
            <a:avLst/>
          </a:prstGeom>
        </p:spPr>
        <p:txBody>
          <a:bodyPr>
            <a:spAutoFit/>
          </a:bodyPr>
          <a:lstStyle/>
          <a:p>
            <a:pPr algn="ctr" rtl="1"/>
            <a:r>
              <a:rPr lang="ar-SA" sz="6000" b="1" u="sng" dirty="0">
                <a:solidFill>
                  <a:srgbClr val="C00000"/>
                </a:solidFill>
              </a:rPr>
              <a:t>وأَيْضًا منْ سفْرِ إشعياء النَّبِيِّ (إش 61: 1-7)</a:t>
            </a:r>
            <a:endParaRPr lang="en-US" sz="6000" b="1" u="sng" dirty="0">
              <a:solidFill>
                <a:srgbClr val="C00000"/>
              </a:solidFill>
            </a:endParaRPr>
          </a:p>
          <a:p>
            <a:pPr algn="ctr"/>
            <a:r>
              <a:rPr lang="ar-EG" sz="6000" b="1" dirty="0"/>
              <a:t>1 روحُ السَّيِّدِ الرَّبِّ عَليَّ لِأَنَّ الرَّبَّ مَسَحَني وأَرسَلَني لِأُبشِّرَ الفُقَراء، وأَجبُرَ مُنكَسِري القُلوبِ، وأُنادِيَ بِإِفْراجٍ عَن المسبِيِّين وبتَخلِيَةٍ لِلمأسورينَ 2 لِأُعلِنَ سَنَةَ رِضًا عِنْدَ الرّبِّ ويومَ انتِقامٍ لِإِلَهِنا وأُعَزِّيَ جَميعَ النَّائحين. </a:t>
            </a:r>
            <a:endParaRPr lang="en-US" sz="5850" b="1" dirty="0">
              <a:solidFill>
                <a:srgbClr val="FFFF00"/>
              </a:solidFill>
            </a:endParaRPr>
          </a:p>
        </p:txBody>
      </p:sp>
    </p:spTree>
    <p:extLst>
      <p:ext uri="{BB962C8B-B14F-4D97-AF65-F5344CB8AC3E}">
        <p14:creationId xmlns:p14="http://schemas.microsoft.com/office/powerpoint/2010/main" val="265260128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83418" y="6294923"/>
            <a:ext cx="12108582" cy="0"/>
          </a:xfrm>
          <a:prstGeom prst="line">
            <a:avLst/>
          </a:prstGeom>
          <a:ln w="38100">
            <a:solidFill>
              <a:schemeClr val="bg1">
                <a:lumMod val="75000"/>
              </a:schemeClr>
            </a:solidFill>
            <a:prstDash val="lgDashDotDot"/>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uLnTx/>
              <a:uFillTx/>
              <a:latin typeface="Frutiger LT Arabic 55 Roman" charset="0"/>
              <a:ea typeface="Frutiger LT Arabic 55 Roman" charset="0"/>
              <a:cs typeface="Frutiger LT Arabic 55 Roman" charset="0"/>
            </a:endParaRPr>
          </a:p>
        </p:txBody>
      </p:sp>
      <p:sp>
        <p:nvSpPr>
          <p:cNvPr id="7" name="Rectangle 6"/>
          <p:cNvSpPr/>
          <p:nvPr/>
        </p:nvSpPr>
        <p:spPr>
          <a:xfrm>
            <a:off x="9260224" y="6294923"/>
            <a:ext cx="2893741"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r>
              <a:rPr kumimoji="0" lang="ar-SA" sz="3200" b="1" i="0" u="none" strike="noStrike" kern="1200" cap="none" spc="0" normalizeH="0" baseline="0" noProof="0" dirty="0" err="1">
                <a:ln w="10160">
                  <a:noFill/>
                  <a:prstDash val="solid"/>
                </a:ln>
                <a:uLnTx/>
                <a:uFillTx/>
                <a:latin typeface="Sultan Nahia" charset="0"/>
                <a:ea typeface="Sultan Nahia" charset="0"/>
                <a:cs typeface="Sultan Nahia" charset="0"/>
              </a:rPr>
              <a:t>أوشية</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المرضى +</a:t>
            </a:r>
          </a:p>
        </p:txBody>
      </p:sp>
      <p:sp>
        <p:nvSpPr>
          <p:cNvPr id="15" name="Rectangle 14"/>
          <p:cNvSpPr/>
          <p:nvPr/>
        </p:nvSpPr>
        <p:spPr>
          <a:xfrm>
            <a:off x="4587410" y="2079502"/>
            <a:ext cx="3272051" cy="923330"/>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400" b="1" i="0" u="none" strike="noStrike" kern="1200" cap="none" spc="0" normalizeH="0" baseline="0" noProof="0" dirty="0">
                <a:ln w="10160">
                  <a:noFill/>
                  <a:prstDash val="solid"/>
                </a:ln>
                <a:solidFill>
                  <a:srgbClr val="C00000"/>
                </a:solidFill>
                <a:uLnTx/>
                <a:uFillTx/>
                <a:latin typeface="Sultan Nahia" charset="0"/>
                <a:ea typeface="Sultan Nahia" charset="0"/>
                <a:cs typeface="Sultan Nahia" charset="0"/>
              </a:rPr>
              <a:t>يقول الشعب :</a:t>
            </a:r>
          </a:p>
        </p:txBody>
      </p:sp>
      <p:cxnSp>
        <p:nvCxnSpPr>
          <p:cNvPr id="3" name="Straight Connector 2"/>
          <p:cNvCxnSpPr/>
          <p:nvPr/>
        </p:nvCxnSpPr>
        <p:spPr>
          <a:xfrm>
            <a:off x="5514975" y="2834655"/>
            <a:ext cx="14859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431596" y="2988904"/>
            <a:ext cx="7213963" cy="1015663"/>
          </a:xfrm>
          <a:prstGeom prst="rect">
            <a:avLst/>
          </a:prstGeom>
          <a:noFill/>
        </p:spPr>
        <p:txBody>
          <a:bodyPr wrap="square" rtlCol="0">
            <a:spAutoFit/>
          </a:bodyPr>
          <a:lstStyle/>
          <a:p>
            <a:pPr marL="0" marR="0" lvl="0" indent="0" algn="justLow"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uLnTx/>
                <a:uFillTx/>
                <a:latin typeface="Frutiger LT Arabic 55 Roman" charset="0"/>
                <a:ea typeface="Frutiger LT Arabic 55 Roman" charset="0"/>
                <a:cs typeface="Frutiger LT Arabic 55 Roman" charset="0"/>
              </a:rPr>
              <a:t> يا رب ارحم | </a:t>
            </a:r>
            <a:r>
              <a:rPr kumimoji="0" lang="ar-SA" sz="6000" b="1" i="0" u="none" strike="noStrike" kern="1200" cap="none" spc="0" normalizeH="0" baseline="0" noProof="0" dirty="0" err="1">
                <a:ln>
                  <a:noFill/>
                </a:ln>
                <a:uLnTx/>
                <a:uFillTx/>
                <a:latin typeface="Frutiger LT Arabic 55 Roman" charset="0"/>
                <a:ea typeface="Frutiger LT Arabic 55 Roman" charset="0"/>
                <a:cs typeface="Frutiger LT Arabic 55 Roman" charset="0"/>
              </a:rPr>
              <a:t>كيريى</a:t>
            </a:r>
            <a:r>
              <a:rPr kumimoji="0" lang="ar-SA" sz="6000" b="1" i="0" u="none" strike="noStrike" kern="1200" cap="none" spc="0" normalizeH="0" baseline="0" noProof="0" dirty="0">
                <a:ln>
                  <a:noFill/>
                </a:ln>
                <a:uLnTx/>
                <a:uFillTx/>
                <a:latin typeface="Frutiger LT Arabic 55 Roman" charset="0"/>
                <a:ea typeface="Frutiger LT Arabic 55 Roman" charset="0"/>
                <a:cs typeface="Frutiger LT Arabic 55 Roman" charset="0"/>
              </a:rPr>
              <a:t> </a:t>
            </a:r>
            <a:r>
              <a:rPr kumimoji="0" lang="ar-SA" sz="6000" b="1" i="0" u="none" strike="noStrike" kern="1200" cap="none" spc="0" normalizeH="0" baseline="0" noProof="0" dirty="0" err="1">
                <a:ln>
                  <a:noFill/>
                </a:ln>
                <a:uLnTx/>
                <a:uFillTx/>
                <a:latin typeface="Frutiger LT Arabic 55 Roman" charset="0"/>
                <a:ea typeface="Frutiger LT Arabic 55 Roman" charset="0"/>
                <a:cs typeface="Frutiger LT Arabic 55 Roman" charset="0"/>
              </a:rPr>
              <a:t>ليسون</a:t>
            </a:r>
            <a:endParaRPr kumimoji="0" lang="ar-SA" sz="6000" b="1" i="0" u="none" strike="noStrike" kern="1200" cap="none" spc="0" normalizeH="0" baseline="0" noProof="0" dirty="0">
              <a:ln>
                <a:noFill/>
              </a:ln>
              <a:uLnTx/>
              <a:uFillTx/>
              <a:latin typeface="Frutiger LT Arabic 55 Roman" charset="0"/>
              <a:ea typeface="Frutiger LT Arabic 55 Roman" charset="0"/>
              <a:cs typeface="Frutiger LT Arabic 55 Roman" charset="0"/>
            </a:endParaRPr>
          </a:p>
        </p:txBody>
      </p:sp>
    </p:spTree>
    <p:extLst>
      <p:ext uri="{BB962C8B-B14F-4D97-AF65-F5344CB8AC3E}">
        <p14:creationId xmlns:p14="http://schemas.microsoft.com/office/powerpoint/2010/main" val="292950005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strVal val="#ppt_w*0.70"/>
                                          </p:val>
                                        </p:tav>
                                        <p:tav tm="100000">
                                          <p:val>
                                            <p:strVal val="#ppt_w"/>
                                          </p:val>
                                        </p:tav>
                                      </p:tavLst>
                                    </p:anim>
                                    <p:anim calcmode="lin" valueType="num">
                                      <p:cBhvr>
                                        <p:cTn id="8" dur="100" fill="hold"/>
                                        <p:tgtEl>
                                          <p:spTgt spid="4"/>
                                        </p:tgtEl>
                                        <p:attrNameLst>
                                          <p:attrName>ppt_h</p:attrName>
                                        </p:attrNameLst>
                                      </p:cBhvr>
                                      <p:tavLst>
                                        <p:tav tm="0">
                                          <p:val>
                                            <p:strVal val="#ppt_h"/>
                                          </p:val>
                                        </p:tav>
                                        <p:tav tm="100000">
                                          <p:val>
                                            <p:strVal val="#ppt_h"/>
                                          </p:val>
                                        </p:tav>
                                      </p:tavLst>
                                    </p:anim>
                                    <p:animEffect transition="in" filter="fade">
                                      <p:cBhvr>
                                        <p:cTn id="9" dur="100"/>
                                        <p:tgtEl>
                                          <p:spTgt spid="4"/>
                                        </p:tgtEl>
                                      </p:cBhvr>
                                    </p:animEffect>
                                  </p:childTnLst>
                                </p:cTn>
                              </p:par>
                            </p:childTnLst>
                          </p:cTn>
                        </p:par>
                        <p:par>
                          <p:cTn id="10" fill="hold">
                            <p:stCondLst>
                              <p:cond delay="100"/>
                            </p:stCondLst>
                            <p:childTnLst>
                              <p:par>
                                <p:cTn id="11" presetID="16" presetClass="entr" presetSubtype="21"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100"/>
                                        <p:tgtEl>
                                          <p:spTgt spid="15"/>
                                        </p:tgtEl>
                                      </p:cBhvr>
                                    </p:animEffect>
                                  </p:childTnLst>
                                </p:cTn>
                              </p:par>
                            </p:childTnLst>
                          </p:cTn>
                        </p:par>
                        <p:par>
                          <p:cTn id="14" fill="hold">
                            <p:stCondLst>
                              <p:cond delay="200"/>
                            </p:stCondLst>
                            <p:childTnLst>
                              <p:par>
                                <p:cTn id="15" presetID="16" presetClass="entr" presetSubtype="2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100"/>
                                        <p:tgtEl>
                                          <p:spTgt spid="3"/>
                                        </p:tgtEl>
                                      </p:cBhvr>
                                    </p:animEffect>
                                  </p:childTnLst>
                                </p:cTn>
                              </p:par>
                            </p:childTnLst>
                          </p:cTn>
                        </p:par>
                        <p:par>
                          <p:cTn id="18" fill="hold">
                            <p:stCondLst>
                              <p:cond delay="300"/>
                            </p:stCondLst>
                            <p:childTnLst>
                              <p:par>
                                <p:cTn id="19" presetID="16" presetClass="entr" presetSubtype="21"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1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7" name="Rectangle 6"/>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المسافرين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
        <p:nvSpPr>
          <p:cNvPr id="9" name="TextBox 8"/>
          <p:cNvSpPr txBox="1"/>
          <p:nvPr/>
        </p:nvSpPr>
        <p:spPr>
          <a:xfrm>
            <a:off x="3293026" y="1694048"/>
            <a:ext cx="8871836" cy="4708981"/>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و أيضا فلنسأل الله ضابط الكل ، أبا ربنا و إلهنا ومخلصنا يسوع المسيح</a:t>
            </a:r>
            <a:r>
              <a:rPr kumimoji="0" lang="ar-EG"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 </a:t>
            </a: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نسأل ونطلب من صلاحك يا محب البشر ، أذكر يارب آباءنا واخوتنا المسافرين.</a:t>
            </a:r>
          </a:p>
        </p:txBody>
      </p:sp>
      <p:sp>
        <p:nvSpPr>
          <p:cNvPr id="16" name="Rectangle 15"/>
          <p:cNvSpPr/>
          <p:nvPr/>
        </p:nvSpPr>
        <p:spPr>
          <a:xfrm>
            <a:off x="6731691" y="1109273"/>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sp>
        <p:nvSpPr>
          <p:cNvPr id="23" name="Rounded Rectangle 22">
            <a:hlinkClick r:id="rId2" action="ppaction://hlinksldjump"/>
          </p:cNvPr>
          <p:cNvSpPr/>
          <p:nvPr/>
        </p:nvSpPr>
        <p:spPr>
          <a:xfrm>
            <a:off x="655810" y="6187570"/>
            <a:ext cx="1804736" cy="469680"/>
          </a:xfrm>
          <a:prstGeom prst="roundRect">
            <a:avLst/>
          </a:prstGeom>
          <a:solidFill>
            <a:srgbClr val="98130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8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يا رب ارحم</a:t>
            </a:r>
            <a:endParaRPr kumimoji="0" lang="en-US" sz="1800" b="1" i="0" u="none" strike="noStrike" kern="1200" cap="none" spc="0" normalizeH="0" baseline="0" noProof="0" dirty="0">
              <a:ln>
                <a:noFill/>
              </a:ln>
              <a:solidFill>
                <a:prstClr val="white"/>
              </a:solidFill>
              <a:effectLst/>
              <a:uLnTx/>
              <a:uFillTx/>
              <a:latin typeface="Frutiger LT Arabic 75 Black" charset="0"/>
              <a:ea typeface="Frutiger LT Arabic 75 Black" charset="0"/>
              <a:cs typeface="Frutiger LT Arabic 75 Black"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3"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1" name="Picture 10" descr="unnamed.jpg"/>
          <p:cNvPicPr>
            <a:picLocks noChangeAspect="1"/>
          </p:cNvPicPr>
          <p:nvPr/>
        </p:nvPicPr>
        <p:blipFill>
          <a:blip r:embed="rId4" cstate="print"/>
          <a:stretch>
            <a:fillRect/>
          </a:stretch>
        </p:blipFill>
        <p:spPr>
          <a:xfrm>
            <a:off x="219562" y="1109273"/>
            <a:ext cx="3100602" cy="4600876"/>
          </a:xfrm>
          <a:prstGeom prst="rect">
            <a:avLst/>
          </a:prstGeom>
        </p:spPr>
      </p:pic>
    </p:spTree>
    <p:extLst>
      <p:ext uri="{BB962C8B-B14F-4D97-AF65-F5344CB8AC3E}">
        <p14:creationId xmlns:p14="http://schemas.microsoft.com/office/powerpoint/2010/main" val="120892159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607266"/>
            <a:ext cx="12811027" cy="5894008"/>
          </a:xfrm>
          <a:prstGeom prst="rect">
            <a:avLst/>
          </a:prstGeom>
          <a:solidFill>
            <a:srgbClr val="1F3764"/>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7" name="Rectangle 6"/>
          <p:cNvSpPr/>
          <p:nvPr/>
        </p:nvSpPr>
        <p:spPr>
          <a:xfrm>
            <a:off x="9055526" y="6373480"/>
            <a:ext cx="3155031"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المسافرين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
        <p:nvSpPr>
          <p:cNvPr id="9" name="TextBox 8"/>
          <p:cNvSpPr txBox="1"/>
          <p:nvPr/>
        </p:nvSpPr>
        <p:spPr>
          <a:xfrm>
            <a:off x="3468164" y="1311483"/>
            <a:ext cx="8702448" cy="4632037"/>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9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اطلبوا عن آبائنا و اخوتنا ، و الذين يضمرون السفر فى كل موضع ، لكى يسهل طرقهم أجمعين إن كان فى البحر أو الأنهار أو البحيرات أو الجو أو الطرق</a:t>
            </a:r>
            <a:r>
              <a:rPr kumimoji="0" lang="ar-EG" sz="5900" b="1" i="0" u="none" strike="noStrike" kern="1200" cap="none" spc="0" normalizeH="0" noProof="0" dirty="0">
                <a:ln>
                  <a:noFill/>
                </a:ln>
                <a:solidFill>
                  <a:prstClr val="white"/>
                </a:solidFill>
                <a:effectLst/>
                <a:uLnTx/>
                <a:uFillTx/>
                <a:latin typeface="Frutiger LT Arabic 55 Roman" charset="0"/>
                <a:ea typeface="Frutiger LT Arabic 55 Roman" charset="0"/>
                <a:cs typeface="Frutiger LT Arabic 55 Roman" charset="0"/>
              </a:rPr>
              <a:t> </a:t>
            </a:r>
            <a:r>
              <a:rPr kumimoji="0" lang="ar-SA" sz="59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المسلوكة </a:t>
            </a:r>
          </a:p>
        </p:txBody>
      </p:sp>
      <p:sp>
        <p:nvSpPr>
          <p:cNvPr id="16" name="Rectangle 15"/>
          <p:cNvSpPr/>
          <p:nvPr/>
        </p:nvSpPr>
        <p:spPr>
          <a:xfrm>
            <a:off x="6533302" y="727323"/>
            <a:ext cx="2133919"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الشماس </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11" name="Picture 10">
            <a:extLst>
              <a:ext uri="{FF2B5EF4-FFF2-40B4-BE49-F238E27FC236}">
                <a16:creationId xmlns:a16="http://schemas.microsoft.com/office/drawing/2014/main" id="{E4F33833-CB22-024E-8E70-FEF49D613A1B}"/>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a:extLst>
              <a:ext uri="{FF2B5EF4-FFF2-40B4-BE49-F238E27FC236}">
                <a16:creationId xmlns:a16="http://schemas.microsoft.com/office/drawing/2014/main" id="{12A6EEB7-CB57-7D4E-AC4E-A81251A6D7F5}"/>
              </a:ext>
            </a:extLst>
          </p:cNvPr>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0" name="Picture 9" descr="unnamed.jpg"/>
          <p:cNvPicPr>
            <a:picLocks noChangeAspect="1"/>
          </p:cNvPicPr>
          <p:nvPr/>
        </p:nvPicPr>
        <p:blipFill>
          <a:blip r:embed="rId3" cstate="print"/>
          <a:stretch>
            <a:fillRect/>
          </a:stretch>
        </p:blipFill>
        <p:spPr>
          <a:xfrm>
            <a:off x="220830" y="1109273"/>
            <a:ext cx="3100602" cy="4600876"/>
          </a:xfrm>
          <a:prstGeom prst="rect">
            <a:avLst/>
          </a:prstGeom>
        </p:spPr>
      </p:pic>
    </p:spTree>
    <p:extLst>
      <p:ext uri="{BB962C8B-B14F-4D97-AF65-F5344CB8AC3E}">
        <p14:creationId xmlns:p14="http://schemas.microsoft.com/office/powerpoint/2010/main" val="296120907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7" name="Rectangle 6"/>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المسافرين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
        <p:nvSpPr>
          <p:cNvPr id="9" name="TextBox 8"/>
          <p:cNvSpPr txBox="1"/>
          <p:nvPr/>
        </p:nvSpPr>
        <p:spPr>
          <a:xfrm>
            <a:off x="3320164" y="1235684"/>
            <a:ext cx="8871836" cy="5355312"/>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7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و الذين يضمرون السفر فى كل مكان . سهل طرقهم أجمعين إن كان فى البحر أو الأنهار أو البحيرات أو الجو أو الطرق المسلوكة أو السالكين بكل نوع . كل أحد بكل موضع ، ردهم إلى ميناء هادئة ميناء الخلاص</a:t>
            </a:r>
          </a:p>
        </p:txBody>
      </p:sp>
      <p:sp>
        <p:nvSpPr>
          <p:cNvPr id="16" name="Rectangle 15"/>
          <p:cNvSpPr/>
          <p:nvPr/>
        </p:nvSpPr>
        <p:spPr>
          <a:xfrm>
            <a:off x="6626709" y="650909"/>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0" name="Picture 9" descr="unnamed.jpg"/>
          <p:cNvPicPr>
            <a:picLocks noChangeAspect="1"/>
          </p:cNvPicPr>
          <p:nvPr/>
        </p:nvPicPr>
        <p:blipFill>
          <a:blip r:embed="rId3" cstate="print"/>
          <a:stretch>
            <a:fillRect/>
          </a:stretch>
        </p:blipFill>
        <p:spPr>
          <a:xfrm>
            <a:off x="220830" y="1109273"/>
            <a:ext cx="3100602" cy="4600876"/>
          </a:xfrm>
          <a:prstGeom prst="rect">
            <a:avLst/>
          </a:prstGeom>
        </p:spPr>
      </p:pic>
    </p:spTree>
    <p:extLst>
      <p:ext uri="{BB962C8B-B14F-4D97-AF65-F5344CB8AC3E}">
        <p14:creationId xmlns:p14="http://schemas.microsoft.com/office/powerpoint/2010/main" val="11677960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7" name="Rectangle 6"/>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المسافرين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
        <p:nvSpPr>
          <p:cNvPr id="9" name="TextBox 8"/>
          <p:cNvSpPr txBox="1"/>
          <p:nvPr/>
        </p:nvSpPr>
        <p:spPr>
          <a:xfrm>
            <a:off x="3320164" y="1459907"/>
            <a:ext cx="8871836" cy="4708981"/>
          </a:xfrm>
          <a:prstGeom prst="rect">
            <a:avLst/>
          </a:prstGeom>
          <a:noFill/>
        </p:spPr>
        <p:txBody>
          <a:bodyPr wrap="square" rtlCol="0">
            <a:spAutoFit/>
          </a:bodyPr>
          <a:lstStyle/>
          <a:p>
            <a:pPr lvl="0" algn="ctr" rtl="1">
              <a:defRPr/>
            </a:pPr>
            <a:r>
              <a:rPr lang="ar-SA" sz="6000" b="1" dirty="0">
                <a:solidFill>
                  <a:prstClr val="white"/>
                </a:solidFill>
                <a:latin typeface="Frutiger LT Arabic 55 Roman" charset="0"/>
                <a:ea typeface="Frutiger LT Arabic 55 Roman" charset="0"/>
                <a:cs typeface="Frutiger LT Arabic 55 Roman" charset="0"/>
              </a:rPr>
              <a:t> تفضل </a:t>
            </a:r>
            <a:r>
              <a:rPr lang="ar-SA" sz="6000" b="1" dirty="0" err="1">
                <a:solidFill>
                  <a:prstClr val="white"/>
                </a:solidFill>
                <a:latin typeface="Frutiger LT Arabic 55 Roman" charset="0"/>
                <a:ea typeface="Frutiger LT Arabic 55 Roman" charset="0"/>
                <a:cs typeface="Frutiger LT Arabic 55 Roman" charset="0"/>
              </a:rPr>
              <a:t>إصحبهم</a:t>
            </a:r>
            <a:r>
              <a:rPr lang="ar-SA" sz="6000" b="1" dirty="0">
                <a:solidFill>
                  <a:prstClr val="white"/>
                </a:solidFill>
                <a:latin typeface="Frutiger LT Arabic 55 Roman" charset="0"/>
                <a:ea typeface="Frutiger LT Arabic 55 Roman" charset="0"/>
                <a:cs typeface="Frutiger LT Arabic 55 Roman" charset="0"/>
              </a:rPr>
              <a:t> في الإقلاع </a:t>
            </a:r>
            <a:r>
              <a:rPr lang="ar-SA" sz="6000" b="1" dirty="0" err="1">
                <a:solidFill>
                  <a:prstClr val="white"/>
                </a:solidFill>
                <a:latin typeface="Frutiger LT Arabic 55 Roman" charset="0"/>
                <a:ea typeface="Frutiger LT Arabic 55 Roman" charset="0"/>
                <a:cs typeface="Frutiger LT Arabic 55 Roman" charset="0"/>
              </a:rPr>
              <a:t>وإصحبهم</a:t>
            </a:r>
            <a:r>
              <a:rPr lang="ar-SA" sz="6000" b="1" dirty="0">
                <a:solidFill>
                  <a:prstClr val="white"/>
                </a:solidFill>
                <a:latin typeface="Frutiger LT Arabic 55 Roman" charset="0"/>
                <a:ea typeface="Frutiger LT Arabic 55 Roman" charset="0"/>
                <a:cs typeface="Frutiger LT Arabic 55 Roman" charset="0"/>
              </a:rPr>
              <a:t> في المسير ردهم إلى منازلهم بالفرح فرحين وبالعافية </a:t>
            </a:r>
            <a:r>
              <a:rPr lang="ar-SA" sz="6000" b="1" dirty="0" err="1">
                <a:solidFill>
                  <a:prstClr val="white"/>
                </a:solidFill>
                <a:latin typeface="Frutiger LT Arabic 55 Roman" charset="0"/>
                <a:ea typeface="Frutiger LT Arabic 55 Roman" charset="0"/>
                <a:cs typeface="Frutiger LT Arabic 55 Roman" charset="0"/>
              </a:rPr>
              <a:t>معافينإشترك</a:t>
            </a:r>
            <a:r>
              <a:rPr lang="ar-SA" sz="6000" b="1" dirty="0">
                <a:solidFill>
                  <a:prstClr val="white"/>
                </a:solidFill>
                <a:latin typeface="Frutiger LT Arabic 55 Roman" charset="0"/>
                <a:ea typeface="Frutiger LT Arabic 55 Roman" charset="0"/>
                <a:cs typeface="Frutiger LT Arabic 55 Roman" charset="0"/>
              </a:rPr>
              <a:t> في العمل مع عبيدك في كل عمل</a:t>
            </a:r>
            <a:endPar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16" name="Rectangle 15"/>
          <p:cNvSpPr/>
          <p:nvPr/>
        </p:nvSpPr>
        <p:spPr>
          <a:xfrm>
            <a:off x="6398344" y="682682"/>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0" name="Picture 9" descr="unnamed.jpg"/>
          <p:cNvPicPr>
            <a:picLocks noChangeAspect="1"/>
          </p:cNvPicPr>
          <p:nvPr/>
        </p:nvPicPr>
        <p:blipFill>
          <a:blip r:embed="rId3" cstate="print"/>
          <a:stretch>
            <a:fillRect/>
          </a:stretch>
        </p:blipFill>
        <p:spPr>
          <a:xfrm>
            <a:off x="220830" y="1109273"/>
            <a:ext cx="3100602" cy="4600876"/>
          </a:xfrm>
          <a:prstGeom prst="rect">
            <a:avLst/>
          </a:prstGeom>
        </p:spPr>
      </p:pic>
    </p:spTree>
    <p:extLst>
      <p:ext uri="{BB962C8B-B14F-4D97-AF65-F5344CB8AC3E}">
        <p14:creationId xmlns:p14="http://schemas.microsoft.com/office/powerpoint/2010/main" val="31073686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7" name="Rectangle 6"/>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المسافرين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
        <p:nvSpPr>
          <p:cNvPr id="9" name="TextBox 8"/>
          <p:cNvSpPr txBox="1"/>
          <p:nvPr/>
        </p:nvSpPr>
        <p:spPr>
          <a:xfrm>
            <a:off x="3214657" y="1953262"/>
            <a:ext cx="8871836" cy="2862322"/>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صالح ونحن أيضًا يا رب غربتنا في هذا العمر إحفظها بغير مضرة ولاعاصف ولا</a:t>
            </a:r>
            <a:r>
              <a:rPr kumimoji="0" lang="ar-EG"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 </a:t>
            </a: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 قلق إلى الانقضاء</a:t>
            </a:r>
          </a:p>
        </p:txBody>
      </p:sp>
      <p:sp>
        <p:nvSpPr>
          <p:cNvPr id="16" name="Rectangle 15"/>
          <p:cNvSpPr/>
          <p:nvPr/>
        </p:nvSpPr>
        <p:spPr>
          <a:xfrm>
            <a:off x="6398344" y="682682"/>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0" name="Picture 9" descr="unnamed.jpg"/>
          <p:cNvPicPr>
            <a:picLocks noChangeAspect="1"/>
          </p:cNvPicPr>
          <p:nvPr/>
        </p:nvPicPr>
        <p:blipFill>
          <a:blip r:embed="rId3" cstate="print"/>
          <a:stretch>
            <a:fillRect/>
          </a:stretch>
        </p:blipFill>
        <p:spPr>
          <a:xfrm>
            <a:off x="219562" y="1109273"/>
            <a:ext cx="3100602" cy="4600876"/>
          </a:xfrm>
          <a:prstGeom prst="rect">
            <a:avLst/>
          </a:prstGeom>
        </p:spPr>
      </p:pic>
    </p:spTree>
    <p:extLst>
      <p:ext uri="{BB962C8B-B14F-4D97-AF65-F5344CB8AC3E}">
        <p14:creationId xmlns:p14="http://schemas.microsoft.com/office/powerpoint/2010/main" val="59275635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83418" y="6294923"/>
            <a:ext cx="12108582" cy="0"/>
          </a:xfrm>
          <a:prstGeom prst="line">
            <a:avLst/>
          </a:prstGeom>
          <a:ln w="38100">
            <a:solidFill>
              <a:schemeClr val="bg1">
                <a:lumMod val="75000"/>
              </a:schemeClr>
            </a:solidFill>
            <a:prstDash val="lgDashDotDot"/>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587410" y="2079502"/>
            <a:ext cx="3272051" cy="923330"/>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400" b="1" i="0" u="none" strike="noStrike" kern="1200" cap="none" spc="0" normalizeH="0" baseline="0" noProof="0" dirty="0">
                <a:ln w="10160">
                  <a:noFill/>
                  <a:prstDash val="solid"/>
                </a:ln>
                <a:solidFill>
                  <a:srgbClr val="C00000"/>
                </a:solidFill>
                <a:uLnTx/>
                <a:uFillTx/>
                <a:latin typeface="Sultan Nahia" charset="0"/>
                <a:ea typeface="Sultan Nahia" charset="0"/>
                <a:cs typeface="Sultan Nahia" charset="0"/>
              </a:rPr>
              <a:t>يقول الشعب :</a:t>
            </a:r>
          </a:p>
        </p:txBody>
      </p:sp>
      <p:cxnSp>
        <p:nvCxnSpPr>
          <p:cNvPr id="3" name="Straight Connector 2"/>
          <p:cNvCxnSpPr/>
          <p:nvPr/>
        </p:nvCxnSpPr>
        <p:spPr>
          <a:xfrm>
            <a:off x="5514975" y="2834655"/>
            <a:ext cx="14859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3418" y="2988904"/>
            <a:ext cx="9760670" cy="1015663"/>
          </a:xfrm>
          <a:prstGeom prst="rect">
            <a:avLst/>
          </a:prstGeom>
          <a:noFill/>
        </p:spPr>
        <p:txBody>
          <a:bodyPr wrap="square" rtlCol="0">
            <a:spAutoFit/>
          </a:bodyPr>
          <a:lstStyle/>
          <a:p>
            <a:pPr marL="0" marR="0" lvl="0" indent="0" algn="justLow"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effectLst/>
                <a:uLnTx/>
                <a:uFillTx/>
                <a:latin typeface="Frutiger LT Arabic 55 Roman" charset="0"/>
                <a:ea typeface="Frutiger LT Arabic 55 Roman" charset="0"/>
                <a:cs typeface="Frutiger LT Arabic 55 Roman" charset="0"/>
              </a:rPr>
              <a:t> يا رب ارحم | </a:t>
            </a:r>
            <a:r>
              <a:rPr kumimoji="0" lang="ar-SA" sz="6000" b="1" i="0" u="none" strike="noStrike" kern="1200" cap="none" spc="0" normalizeH="0" baseline="0" noProof="0" dirty="0" err="1">
                <a:ln>
                  <a:noFill/>
                </a:ln>
                <a:effectLst/>
                <a:uLnTx/>
                <a:uFillTx/>
                <a:latin typeface="Frutiger LT Arabic 55 Roman" charset="0"/>
                <a:ea typeface="Frutiger LT Arabic 55 Roman" charset="0"/>
                <a:cs typeface="Frutiger LT Arabic 55 Roman" charset="0"/>
              </a:rPr>
              <a:t>كيريى</a:t>
            </a:r>
            <a:r>
              <a:rPr kumimoji="0" lang="ar-SA" sz="6000" b="1" i="0" u="none" strike="noStrike" kern="1200" cap="none" spc="0" normalizeH="0" baseline="0" noProof="0" dirty="0">
                <a:ln>
                  <a:noFill/>
                </a:ln>
                <a:effectLst/>
                <a:uLnTx/>
                <a:uFillTx/>
                <a:latin typeface="Frutiger LT Arabic 55 Roman" charset="0"/>
                <a:ea typeface="Frutiger LT Arabic 55 Roman" charset="0"/>
                <a:cs typeface="Frutiger LT Arabic 55 Roman" charset="0"/>
              </a:rPr>
              <a:t> </a:t>
            </a:r>
            <a:r>
              <a:rPr kumimoji="0" lang="ar-SA" sz="6000" b="1" i="0" u="none" strike="noStrike" kern="1200" cap="none" spc="0" normalizeH="0" baseline="0" noProof="0" dirty="0" err="1">
                <a:ln>
                  <a:noFill/>
                </a:ln>
                <a:effectLst/>
                <a:uLnTx/>
                <a:uFillTx/>
                <a:latin typeface="Frutiger LT Arabic 55 Roman" charset="0"/>
                <a:ea typeface="Frutiger LT Arabic 55 Roman" charset="0"/>
                <a:cs typeface="Frutiger LT Arabic 55 Roman" charset="0"/>
              </a:rPr>
              <a:t>ليسون</a:t>
            </a:r>
            <a:endParaRPr kumimoji="0" lang="ar-SA" sz="6000" b="1" i="0" u="none" strike="noStrike" kern="1200" cap="none" spc="0" normalizeH="0" baseline="0" noProof="0" dirty="0">
              <a:ln>
                <a:noFill/>
              </a:ln>
              <a:effectLst/>
              <a:uLnTx/>
              <a:uFillTx/>
              <a:latin typeface="Frutiger LT Arabic 55 Roman" charset="0"/>
              <a:ea typeface="Frutiger LT Arabic 55 Roman" charset="0"/>
              <a:cs typeface="Frutiger LT Arabic 55 Roman" charset="0"/>
            </a:endParaRPr>
          </a:p>
        </p:txBody>
      </p:sp>
      <p:sp>
        <p:nvSpPr>
          <p:cNvPr id="7" name="Rectangle 6"/>
          <p:cNvSpPr/>
          <p:nvPr/>
        </p:nvSpPr>
        <p:spPr>
          <a:xfrm>
            <a:off x="7505205" y="6364863"/>
            <a:ext cx="5290579" cy="584775"/>
          </a:xfrm>
          <a:prstGeom prst="rect">
            <a:avLst/>
          </a:prstGeom>
          <a:noFill/>
        </p:spPr>
        <p:txBody>
          <a:bodyPr wrap="squar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أوشية </a:t>
            </a:r>
            <a:r>
              <a:rPr kumimoji="0" lang="ar-EG" sz="3200" b="1" i="0" u="none" strike="noStrike" kern="1200" cap="none" spc="0" normalizeH="0" baseline="0" noProof="0" dirty="0">
                <a:ln w="10160">
                  <a:noFill/>
                  <a:prstDash val="solid"/>
                </a:ln>
                <a:uLnTx/>
                <a:uFillTx/>
                <a:latin typeface="Sultan Nahia" charset="0"/>
                <a:ea typeface="Sultan Nahia" charset="0"/>
                <a:cs typeface="Sultan Nahia" charset="0"/>
              </a:rPr>
              <a:t>المسافرين</a:t>
            </a:r>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p>
        </p:txBody>
      </p:sp>
    </p:spTree>
    <p:extLst>
      <p:ext uri="{BB962C8B-B14F-4D97-AF65-F5344CB8AC3E}">
        <p14:creationId xmlns:p14="http://schemas.microsoft.com/office/powerpoint/2010/main" val="142026911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100"/>
                                        <p:tgtEl>
                                          <p:spTgt spid="15"/>
                                        </p:tgtEl>
                                      </p:cBhvr>
                                    </p:animEffect>
                                  </p:childTnLst>
                                </p:cTn>
                              </p:par>
                            </p:childTnLst>
                          </p:cTn>
                        </p:par>
                        <p:par>
                          <p:cTn id="8" fill="hold">
                            <p:stCondLst>
                              <p:cond delay="1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100"/>
                                        <p:tgtEl>
                                          <p:spTgt spid="3"/>
                                        </p:tgtEl>
                                      </p:cBhvr>
                                    </p:animEffect>
                                  </p:childTnLst>
                                </p:cTn>
                              </p:par>
                            </p:childTnLst>
                          </p:cTn>
                        </p:par>
                        <p:par>
                          <p:cTn id="12" fill="hold">
                            <p:stCondLst>
                              <p:cond delay="200"/>
                            </p:stCondLst>
                            <p:childTnLst>
                              <p:par>
                                <p:cTn id="13" presetID="16" presetClass="entr" presetSubtype="21"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1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588649"/>
            <a:ext cx="12811027" cy="5894008"/>
          </a:xfrm>
          <a:prstGeom prst="rect">
            <a:avLst/>
          </a:prstGeom>
          <a:solidFill>
            <a:srgbClr val="98130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7" name="Rectangle 6"/>
          <p:cNvSpPr/>
          <p:nvPr/>
        </p:nvSpPr>
        <p:spPr>
          <a:xfrm>
            <a:off x="6901421" y="6364862"/>
            <a:ext cx="5290579" cy="584775"/>
          </a:xfrm>
          <a:prstGeom prst="rect">
            <a:avLst/>
          </a:prstGeom>
          <a:noFill/>
        </p:spPr>
        <p:txBody>
          <a:bodyPr wrap="square" lIns="91440" tIns="45720" rIns="91440" bIns="45720">
            <a:spAutoFit/>
          </a:bodyPr>
          <a:lstStyle/>
          <a:p>
            <a:pPr algn="ctr" rtl="1"/>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r>
              <a:rPr lang="ar-SA" sz="3200" b="1" dirty="0">
                <a:ln w="10160">
                  <a:noFill/>
                  <a:prstDash val="solid"/>
                </a:ln>
                <a:latin typeface="Sultan Nahia" charset="0"/>
                <a:ea typeface="Sultan Nahia" charset="0"/>
                <a:cs typeface="Sultan Nahia" charset="0"/>
              </a:rPr>
              <a:t>أهوية السماء وثمرات الأرض +</a:t>
            </a:r>
            <a:endPar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endParaRPr>
          </a:p>
        </p:txBody>
      </p:sp>
      <p:sp>
        <p:nvSpPr>
          <p:cNvPr id="9" name="TextBox 8"/>
          <p:cNvSpPr txBox="1"/>
          <p:nvPr/>
        </p:nvSpPr>
        <p:spPr>
          <a:xfrm>
            <a:off x="3240272" y="2608661"/>
            <a:ext cx="8871836" cy="1938992"/>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تفضل يارب أهوية السماء وثمرات الأرض فى هذة السنة باركها . </a:t>
            </a:r>
          </a:p>
        </p:txBody>
      </p:sp>
      <p:sp>
        <p:nvSpPr>
          <p:cNvPr id="16" name="Rectangle 15"/>
          <p:cNvSpPr/>
          <p:nvPr/>
        </p:nvSpPr>
        <p:spPr>
          <a:xfrm>
            <a:off x="6678937" y="2023886"/>
            <a:ext cx="1955985"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الكاهن</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sp>
        <p:nvSpPr>
          <p:cNvPr id="23" name="Rounded Rectangle 22">
            <a:hlinkClick r:id="rId2" action="ppaction://hlinksldjump"/>
          </p:cNvPr>
          <p:cNvSpPr/>
          <p:nvPr/>
        </p:nvSpPr>
        <p:spPr>
          <a:xfrm>
            <a:off x="655810" y="6187570"/>
            <a:ext cx="1804736" cy="469680"/>
          </a:xfrm>
          <a:prstGeom prst="roundRect">
            <a:avLst/>
          </a:prstGeom>
          <a:solidFill>
            <a:srgbClr val="98130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8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يا رب ارحم</a:t>
            </a:r>
            <a:endParaRPr kumimoji="0" lang="en-US" sz="1800" b="1" i="0" u="none" strike="noStrike" kern="1200" cap="none" spc="0" normalizeH="0" baseline="0" noProof="0" dirty="0">
              <a:ln>
                <a:noFill/>
              </a:ln>
              <a:solidFill>
                <a:prstClr val="white"/>
              </a:solidFill>
              <a:effectLst/>
              <a:uLnTx/>
              <a:uFillTx/>
              <a:latin typeface="Frutiger LT Arabic 75 Black" charset="0"/>
              <a:ea typeface="Frutiger LT Arabic 75 Black" charset="0"/>
              <a:cs typeface="Frutiger LT Arabic 75 Black" charset="0"/>
            </a:endParaRPr>
          </a:p>
        </p:txBody>
      </p:sp>
      <p:pic>
        <p:nvPicPr>
          <p:cNvPr id="6" name="Picture 5">
            <a:extLst>
              <a:ext uri="{FF2B5EF4-FFF2-40B4-BE49-F238E27FC236}">
                <a16:creationId xmlns:a16="http://schemas.microsoft.com/office/drawing/2014/main" id="{7166DC80-305B-E645-8ABB-28D8706E4442}"/>
              </a:ext>
            </a:extLst>
          </p:cNvPr>
          <p:cNvPicPr>
            <a:picLocks noChangeAspect="1"/>
          </p:cNvPicPr>
          <p:nvPr/>
        </p:nvPicPr>
        <p:blipFill rotWithShape="1">
          <a:blip r:embed="rId3" cstate="print"/>
          <a:srcRect t="13111" r="12971"/>
          <a:stretch/>
        </p:blipFill>
        <p:spPr>
          <a:xfrm>
            <a:off x="220830" y="1109273"/>
            <a:ext cx="3099334" cy="4600876"/>
          </a:xfrm>
          <a:prstGeom prst="rect">
            <a:avLst/>
          </a:prstGeom>
        </p:spPr>
      </p:pic>
      <p:sp>
        <p:nvSpPr>
          <p:cNvPr id="14" name="Rectangle 13"/>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pic>
        <p:nvPicPr>
          <p:cNvPr id="11" name="Picture 10" descr="unnamed.jpg"/>
          <p:cNvPicPr>
            <a:picLocks noChangeAspect="1"/>
          </p:cNvPicPr>
          <p:nvPr/>
        </p:nvPicPr>
        <p:blipFill>
          <a:blip r:embed="rId4" cstate="print"/>
          <a:stretch>
            <a:fillRect/>
          </a:stretch>
        </p:blipFill>
        <p:spPr>
          <a:xfrm>
            <a:off x="220830" y="1062986"/>
            <a:ext cx="3100602" cy="4600876"/>
          </a:xfrm>
          <a:prstGeom prst="rect">
            <a:avLst/>
          </a:prstGeom>
        </p:spPr>
      </p:pic>
    </p:spTree>
    <p:extLst>
      <p:ext uri="{BB962C8B-B14F-4D97-AF65-F5344CB8AC3E}">
        <p14:creationId xmlns:p14="http://schemas.microsoft.com/office/powerpoint/2010/main" val="222016928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67805" y="607266"/>
            <a:ext cx="12811027" cy="5894008"/>
          </a:xfrm>
          <a:prstGeom prst="rect">
            <a:avLst/>
          </a:prstGeom>
          <a:solidFill>
            <a:srgbClr val="1F3764"/>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851330" y="4476118"/>
            <a:ext cx="184731" cy="769441"/>
          </a:xfrm>
          <a:prstGeom prst="rect">
            <a:avLst/>
          </a:prstGeom>
        </p:spPr>
        <p:txBody>
          <a:bodyPr wrap="non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44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9" name="TextBox 8"/>
          <p:cNvSpPr txBox="1"/>
          <p:nvPr/>
        </p:nvSpPr>
        <p:spPr>
          <a:xfrm>
            <a:off x="3398506" y="1402888"/>
            <a:ext cx="8702448" cy="6555641"/>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أطلبوا عن أهويه السماء و ثمرات الأرض و الشجر و الكروم وكل</a:t>
            </a:r>
            <a:r>
              <a:rPr kumimoji="0" lang="ar-EG"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 </a:t>
            </a:r>
            <a:r>
              <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rPr>
              <a:t>شجرة مثمرة فى كل المسكونه لكى يباركها المسيح إلهنا ويكملها سالمه بغير آفة و يغفر لنا خطايانا .</a:t>
            </a:r>
          </a:p>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SA" sz="6000" b="1" i="0" u="none" strike="noStrike" kern="1200" cap="none" spc="0" normalizeH="0" baseline="0" noProof="0" dirty="0">
              <a:ln>
                <a:noFill/>
              </a:ln>
              <a:solidFill>
                <a:prstClr val="white"/>
              </a:solidFill>
              <a:effectLst/>
              <a:uLnTx/>
              <a:uFillTx/>
              <a:latin typeface="Frutiger LT Arabic 55 Roman" charset="0"/>
              <a:ea typeface="Frutiger LT Arabic 55 Roman" charset="0"/>
              <a:cs typeface="Frutiger LT Arabic 55 Roman" charset="0"/>
            </a:endParaRPr>
          </a:p>
        </p:txBody>
      </p:sp>
      <p:sp>
        <p:nvSpPr>
          <p:cNvPr id="16" name="Rectangle 15"/>
          <p:cNvSpPr/>
          <p:nvPr/>
        </p:nvSpPr>
        <p:spPr>
          <a:xfrm>
            <a:off x="6682771" y="895079"/>
            <a:ext cx="2133919" cy="584775"/>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يقول الشماس </a:t>
            </a:r>
            <a:r>
              <a:rPr kumimoji="0" lang="en-US" sz="3200" b="1" i="0" u="none" strike="noStrike" kern="1200" cap="none" spc="0" normalizeH="0" baseline="0" noProof="0" dirty="0">
                <a:ln>
                  <a:noFill/>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rPr>
              <a:t>:</a:t>
            </a:r>
            <a:endParaRPr kumimoji="0" lang="ar-SA" sz="3200" b="1" i="0" u="none" strike="noStrike" kern="1200" cap="none" spc="0" normalizeH="0" baseline="0" noProof="0" dirty="0">
              <a:ln w="10160">
                <a:solidFill>
                  <a:srgbClr val="4472C4"/>
                </a:solidFill>
                <a:prstDash val="solid"/>
              </a:ln>
              <a:solidFill>
                <a:srgbClr val="FFFF00"/>
              </a:solidFill>
              <a:effectLst>
                <a:outerShdw blurRad="50800" dist="38100" dir="2700000" algn="tl" rotWithShape="0">
                  <a:prstClr val="black">
                    <a:alpha val="40000"/>
                  </a:prstClr>
                </a:outerShdw>
              </a:effectLst>
              <a:uLnTx/>
              <a:uFillTx/>
              <a:latin typeface="Sultan Nahia" charset="0"/>
              <a:ea typeface="Sultan Nahia" charset="0"/>
              <a:cs typeface="Sultan Nahia" charset="0"/>
            </a:endParaRPr>
          </a:p>
        </p:txBody>
      </p:sp>
      <p:pic>
        <p:nvPicPr>
          <p:cNvPr id="11" name="Picture 10">
            <a:extLst>
              <a:ext uri="{FF2B5EF4-FFF2-40B4-BE49-F238E27FC236}">
                <a16:creationId xmlns:a16="http://schemas.microsoft.com/office/drawing/2014/main" id="{E4F33833-CB22-024E-8E70-FEF49D613A1B}"/>
              </a:ext>
            </a:extLst>
          </p:cNvPr>
          <p:cNvPicPr>
            <a:picLocks noChangeAspect="1"/>
          </p:cNvPicPr>
          <p:nvPr/>
        </p:nvPicPr>
        <p:blipFill rotWithShape="1">
          <a:blip r:embed="rId2" cstate="print"/>
          <a:srcRect t="13111" r="12971"/>
          <a:stretch/>
        </p:blipFill>
        <p:spPr>
          <a:xfrm>
            <a:off x="220830" y="1109273"/>
            <a:ext cx="3099334" cy="4600876"/>
          </a:xfrm>
          <a:prstGeom prst="rect">
            <a:avLst/>
          </a:prstGeom>
        </p:spPr>
      </p:pic>
      <p:sp>
        <p:nvSpPr>
          <p:cNvPr id="14" name="Rectangle 13">
            <a:extLst>
              <a:ext uri="{FF2B5EF4-FFF2-40B4-BE49-F238E27FC236}">
                <a16:creationId xmlns:a16="http://schemas.microsoft.com/office/drawing/2014/main" id="{12A6EEB7-CB57-7D4E-AC4E-A81251A6D7F5}"/>
              </a:ext>
            </a:extLst>
          </p:cNvPr>
          <p:cNvSpPr/>
          <p:nvPr/>
        </p:nvSpPr>
        <p:spPr>
          <a:xfrm>
            <a:off x="220830" y="1109273"/>
            <a:ext cx="3099334" cy="4600876"/>
          </a:xfrm>
          <a:prstGeom prst="rect">
            <a:avLst/>
          </a:prstGeom>
          <a:no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A712D80-C30D-9440-87D5-7F32709933DB}"/>
              </a:ext>
            </a:extLst>
          </p:cNvPr>
          <p:cNvSpPr/>
          <p:nvPr/>
        </p:nvSpPr>
        <p:spPr>
          <a:xfrm>
            <a:off x="6901421" y="6364863"/>
            <a:ext cx="5290579" cy="584775"/>
          </a:xfrm>
          <a:prstGeom prst="rect">
            <a:avLst/>
          </a:prstGeom>
          <a:noFill/>
        </p:spPr>
        <p:txBody>
          <a:bodyPr wrap="square" lIns="91440" tIns="45720" rIns="91440" bIns="45720">
            <a:spAutoFit/>
          </a:bodyPr>
          <a:lstStyle/>
          <a:p>
            <a:pPr algn="ctr" rtl="1"/>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r>
              <a:rPr lang="ar-SA" sz="3200" b="1" dirty="0">
                <a:ln w="10160">
                  <a:noFill/>
                  <a:prstDash val="solid"/>
                </a:ln>
                <a:latin typeface="Sultan Nahia" charset="0"/>
                <a:ea typeface="Sultan Nahia" charset="0"/>
                <a:cs typeface="Sultan Nahia" charset="0"/>
              </a:rPr>
              <a:t>أهوية السماء وثمرات الأرض +</a:t>
            </a:r>
            <a:endPar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endParaRPr>
          </a:p>
        </p:txBody>
      </p:sp>
      <p:pic>
        <p:nvPicPr>
          <p:cNvPr id="13" name="Picture 12" descr="unnamed.jpg"/>
          <p:cNvPicPr>
            <a:picLocks noChangeAspect="1"/>
          </p:cNvPicPr>
          <p:nvPr/>
        </p:nvPicPr>
        <p:blipFill>
          <a:blip r:embed="rId3" cstate="print"/>
          <a:stretch>
            <a:fillRect/>
          </a:stretch>
        </p:blipFill>
        <p:spPr>
          <a:xfrm>
            <a:off x="220830" y="1109273"/>
            <a:ext cx="3100602" cy="4600876"/>
          </a:xfrm>
          <a:prstGeom prst="rect">
            <a:avLst/>
          </a:prstGeom>
        </p:spPr>
      </p:pic>
    </p:spTree>
    <p:extLst>
      <p:ext uri="{BB962C8B-B14F-4D97-AF65-F5344CB8AC3E}">
        <p14:creationId xmlns:p14="http://schemas.microsoft.com/office/powerpoint/2010/main" val="339714172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83418" y="6294923"/>
            <a:ext cx="12108582" cy="0"/>
          </a:xfrm>
          <a:prstGeom prst="line">
            <a:avLst/>
          </a:prstGeom>
          <a:ln w="38100">
            <a:solidFill>
              <a:schemeClr val="bg1">
                <a:lumMod val="75000"/>
              </a:schemeClr>
            </a:solidFill>
            <a:prstDash val="lgDashDotDot"/>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329496" y="1256847"/>
            <a:ext cx="3272051" cy="923330"/>
          </a:xfrm>
          <a:prstGeom prst="rect">
            <a:avLst/>
          </a:prstGeom>
          <a:noFill/>
        </p:spPr>
        <p:txBody>
          <a:bodyPr wrap="none" lIns="91440" tIns="45720" rIns="91440" bIns="4572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5400" b="1" i="0" u="none" strike="noStrike" kern="1200" cap="none" spc="0" normalizeH="0" baseline="0" noProof="0" dirty="0">
                <a:ln w="10160">
                  <a:noFill/>
                  <a:prstDash val="solid"/>
                </a:ln>
                <a:solidFill>
                  <a:srgbClr val="C00000"/>
                </a:solidFill>
                <a:uLnTx/>
                <a:uFillTx/>
                <a:latin typeface="Sultan Nahia" charset="0"/>
                <a:ea typeface="Sultan Nahia" charset="0"/>
                <a:cs typeface="Sultan Nahia" charset="0"/>
              </a:rPr>
              <a:t>يقول الشعب :</a:t>
            </a:r>
          </a:p>
        </p:txBody>
      </p:sp>
      <p:sp>
        <p:nvSpPr>
          <p:cNvPr id="16" name="TextBox 15"/>
          <p:cNvSpPr txBox="1"/>
          <p:nvPr/>
        </p:nvSpPr>
        <p:spPr>
          <a:xfrm>
            <a:off x="83418" y="2337072"/>
            <a:ext cx="12108582" cy="1015663"/>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6000" b="1" i="0" u="none" strike="noStrike" kern="1200" cap="none" spc="0" normalizeH="0" baseline="0" noProof="0" dirty="0">
                <a:ln>
                  <a:noFill/>
                </a:ln>
                <a:effectLst/>
                <a:uLnTx/>
                <a:uFillTx/>
                <a:latin typeface="Frutiger LT Arabic 55 Roman" charset="0"/>
                <a:ea typeface="Frutiger LT Arabic 55 Roman" charset="0"/>
                <a:cs typeface="Frutiger LT Arabic 55 Roman" charset="0"/>
              </a:rPr>
              <a:t> يا رب ارحم | </a:t>
            </a:r>
            <a:r>
              <a:rPr kumimoji="0" lang="ar-SA" sz="6000" b="1" i="0" u="none" strike="noStrike" kern="1200" cap="none" spc="0" normalizeH="0" baseline="0" noProof="0" dirty="0" err="1">
                <a:ln>
                  <a:noFill/>
                </a:ln>
                <a:effectLst/>
                <a:uLnTx/>
                <a:uFillTx/>
                <a:latin typeface="Frutiger LT Arabic 55 Roman" charset="0"/>
                <a:ea typeface="Frutiger LT Arabic 55 Roman" charset="0"/>
                <a:cs typeface="Frutiger LT Arabic 55 Roman" charset="0"/>
              </a:rPr>
              <a:t>كيريى</a:t>
            </a:r>
            <a:r>
              <a:rPr kumimoji="0" lang="ar-SA" sz="6000" b="1" i="0" u="none" strike="noStrike" kern="1200" cap="none" spc="0" normalizeH="0" baseline="0" noProof="0" dirty="0">
                <a:ln>
                  <a:noFill/>
                </a:ln>
                <a:effectLst/>
                <a:uLnTx/>
                <a:uFillTx/>
                <a:latin typeface="Frutiger LT Arabic 55 Roman" charset="0"/>
                <a:ea typeface="Frutiger LT Arabic 55 Roman" charset="0"/>
                <a:cs typeface="Frutiger LT Arabic 55 Roman" charset="0"/>
              </a:rPr>
              <a:t> </a:t>
            </a:r>
            <a:r>
              <a:rPr kumimoji="0" lang="ar-SA" sz="6000" b="1" i="0" u="none" strike="noStrike" kern="1200" cap="none" spc="0" normalizeH="0" baseline="0" noProof="0" dirty="0" err="1">
                <a:ln>
                  <a:noFill/>
                </a:ln>
                <a:effectLst/>
                <a:uLnTx/>
                <a:uFillTx/>
                <a:latin typeface="Frutiger LT Arabic 55 Roman" charset="0"/>
                <a:ea typeface="Frutiger LT Arabic 55 Roman" charset="0"/>
                <a:cs typeface="Frutiger LT Arabic 55 Roman" charset="0"/>
              </a:rPr>
              <a:t>ليسون</a:t>
            </a:r>
            <a:r>
              <a:rPr kumimoji="0" lang="ar-SA" sz="6000" b="1" i="0" u="none" strike="noStrike" kern="1200" cap="none" spc="0" normalizeH="0" baseline="0" noProof="0" dirty="0">
                <a:ln>
                  <a:noFill/>
                </a:ln>
                <a:effectLst/>
                <a:uLnTx/>
                <a:uFillTx/>
                <a:latin typeface="Frutiger LT Arabic 55 Roman" charset="0"/>
                <a:ea typeface="Frutiger LT Arabic 55 Roman" charset="0"/>
                <a:cs typeface="Frutiger LT Arabic 55 Roman" charset="0"/>
              </a:rPr>
              <a:t> (٣)</a:t>
            </a:r>
          </a:p>
        </p:txBody>
      </p:sp>
      <p:sp>
        <p:nvSpPr>
          <p:cNvPr id="6" name="Rectangle 5">
            <a:extLst>
              <a:ext uri="{FF2B5EF4-FFF2-40B4-BE49-F238E27FC236}">
                <a16:creationId xmlns:a16="http://schemas.microsoft.com/office/drawing/2014/main" id="{2A712D80-C30D-9440-87D5-7F32709933DB}"/>
              </a:ext>
            </a:extLst>
          </p:cNvPr>
          <p:cNvSpPr/>
          <p:nvPr/>
        </p:nvSpPr>
        <p:spPr>
          <a:xfrm>
            <a:off x="6901421" y="6294923"/>
            <a:ext cx="5290579" cy="584775"/>
          </a:xfrm>
          <a:prstGeom prst="rect">
            <a:avLst/>
          </a:prstGeom>
          <a:noFill/>
        </p:spPr>
        <p:txBody>
          <a:bodyPr wrap="square" lIns="91440" tIns="45720" rIns="91440" bIns="45720">
            <a:spAutoFit/>
          </a:bodyPr>
          <a:lstStyle/>
          <a:p>
            <a:pPr algn="ctr" rtl="1"/>
            <a:r>
              <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rPr>
              <a:t>+ </a:t>
            </a:r>
            <a:r>
              <a:rPr lang="ar-SA" sz="3200" b="1" dirty="0">
                <a:ln w="10160">
                  <a:noFill/>
                  <a:prstDash val="solid"/>
                </a:ln>
                <a:latin typeface="Sultan Nahia" charset="0"/>
                <a:ea typeface="Sultan Nahia" charset="0"/>
                <a:cs typeface="Sultan Nahia" charset="0"/>
              </a:rPr>
              <a:t>أهوية السماء وثمرات الأرض +</a:t>
            </a:r>
            <a:endParaRPr kumimoji="0" lang="ar-SA" sz="3200" b="1" i="0" u="none" strike="noStrike" kern="1200" cap="none" spc="0" normalizeH="0" baseline="0" noProof="0" dirty="0">
              <a:ln w="10160">
                <a:noFill/>
                <a:prstDash val="solid"/>
              </a:ln>
              <a:uLnTx/>
              <a:uFillTx/>
              <a:latin typeface="Sultan Nahia" charset="0"/>
              <a:ea typeface="Sultan Nahia" charset="0"/>
              <a:cs typeface="Sultan Nahia" charset="0"/>
            </a:endParaRPr>
          </a:p>
        </p:txBody>
      </p:sp>
    </p:spTree>
    <p:extLst>
      <p:ext uri="{BB962C8B-B14F-4D97-AF65-F5344CB8AC3E}">
        <p14:creationId xmlns:p14="http://schemas.microsoft.com/office/powerpoint/2010/main" val="158376865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100"/>
                                        <p:tgtEl>
                                          <p:spTgt spid="15"/>
                                        </p:tgtEl>
                                      </p:cBhvr>
                                    </p:animEffect>
                                  </p:childTnLst>
                                </p:cTn>
                              </p:par>
                            </p:childTnLst>
                          </p:cTn>
                        </p:par>
                        <p:par>
                          <p:cTn id="8" fill="hold">
                            <p:stCondLst>
                              <p:cond delay="100"/>
                            </p:stCondLst>
                            <p:childTnLst>
                              <p:par>
                                <p:cTn id="9" presetID="16" presetClass="entr" presetSubtype="21"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inVertical)">
                                      <p:cBhvr>
                                        <p:cTn id="11" dur="1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themeOverride>
</file>

<file path=docProps/app.xml><?xml version="1.0" encoding="utf-8"?>
<Properties xmlns="http://schemas.openxmlformats.org/officeDocument/2006/extended-properties" xmlns:vt="http://schemas.openxmlformats.org/officeDocument/2006/docPropsVTypes">
  <Template/>
  <TotalTime>2096</TotalTime>
  <Words>14637</Words>
  <Application>Microsoft Office PowerPoint</Application>
  <PresentationFormat>Widescreen</PresentationFormat>
  <Paragraphs>882</Paragraphs>
  <Slides>362</Slides>
  <Notes>56</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362</vt:i4>
      </vt:variant>
    </vt:vector>
  </HeadingPairs>
  <TitlesOfParts>
    <vt:vector size="384" baseType="lpstr">
      <vt:lpstr>SimSun</vt:lpstr>
      <vt:lpstr>Al-Kharashi 64</vt:lpstr>
      <vt:lpstr>Al-Kharashi Latin 1</vt:lpstr>
      <vt:lpstr>Arial</vt:lpstr>
      <vt:lpstr>Athanasius</vt:lpstr>
      <vt:lpstr>Avva_Shenouda</vt:lpstr>
      <vt:lpstr>Calibri</vt:lpstr>
      <vt:lpstr>FreeHand</vt:lpstr>
      <vt:lpstr>Frutiger LT Arabic 55 Roman</vt:lpstr>
      <vt:lpstr>Frutiger LT Arabic 75 Black</vt:lpstr>
      <vt:lpstr>Kharabeesh</vt:lpstr>
      <vt:lpstr>MCS Alsalam S_U normal.</vt:lpstr>
      <vt:lpstr>MCS Taybah S_U normal.</vt:lpstr>
      <vt:lpstr>Modern No. 20</vt:lpstr>
      <vt:lpstr>mohammad bold art 1</vt:lpstr>
      <vt:lpstr>Simplified Arabic</vt:lpstr>
      <vt:lpstr>Sultan Nahia</vt:lpstr>
      <vt:lpstr>Tahoma</vt:lpstr>
      <vt:lpstr>Traditional Arabic</vt:lpstr>
      <vt:lpstr>Tw Cen MT</vt:lpstr>
      <vt:lpstr>Yousef  bkw Circle mhairy</vt:lpstr>
      <vt:lpstr>Droplet</vt:lpstr>
      <vt:lpstr>خميس العهد</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الكاهن: باسم الآب والابن والروح القدس  إله واحد أمين  نسجد لك أيها المسيح مع أبيك الصالح  والروح القدس، لأنك أتيت وخلصتنا اللهم اجعلنا مستحقين أن ندعوك قائلين:   يا أبانا الذي ...</vt:lpstr>
      <vt:lpstr>الكاهن: أنت يارب علمتنا هذا السر العظيم،  سر الخلاص أنت دعوتنا، نحن الضعفاء لنكون خداماً لمذبحك المقدس اجعلنا أهلاً بقوة روحك القدوس  أن نقدّمَ ذبيحتنا هذه، لمجدك العظيم   لك المجدُ أيها الآبُ والابنُ والروحُ القدس الآن وكل أوانِ وإلي الأبد آمين.</vt:lpstr>
      <vt:lpstr>الكاهن: مجداً وإكراماً، إكراماً ومجداً للثالوث القدوس،  الآب والابن والروح القدس سلاماً وبنياناً لكنيسة الله،  الواحدة المقدسة الجامعة الرسولية آمين   اذكر يارب، الذين يُقدمون لك هذه القرابين  والذين نُقدمُها من أجلهم أعطنا الأجر السمائي</vt:lpstr>
      <vt:lpstr>الشماس: صلوا من أجل هذه القرابين الكريمة والذين قدموها  الشعب: ياربُّ ارحم</vt:lpstr>
      <vt:lpstr>بركة القرابين</vt:lpstr>
      <vt:lpstr>PowerPoint Presentation</vt:lpstr>
      <vt:lpstr>الشماس: صلوا من أجل هذه القرابين الكريمة والذين قدموها  الشعب: ياربُّ ارحم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الكاهن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نؤمن بإله واحد الله الآب القدير، خالق السماء والأرض، ما يُري وما لا يُري نؤمن بربٍ واحدٍ يسوع المسيح، ابن الله الوحيد، المولود من الآب قبل كل الدهور، نورٍ من نور، إلهٍ حق من إله حق، مولودٍ غير مخلوق، هو والآب جوهرٌ واحد به كان كل شيء ، من أجلنا نحن البشر، ومن أجل خلاصنا نزل من السماء</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الشعب: آمين الكاهن: وبارك الشعب: آمين الكاهن: وقدس  الشعب: آمين نؤمن ونعترف ونمجد</vt:lpstr>
      <vt:lpstr>PowerPoint Presentation</vt:lpstr>
      <vt:lpstr>الكاهن: وبعد العشاء، مزج في الكأس عصير الكرمة  بالماء</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الكاهن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الكاهن: آمين، آمين، آمين، نؤمن، نؤمن، نؤمن ونعترف إلي النفس الأخير أنَّ هذا هو الجسد المحيي، الذي أخذه مخلصنا يسوع المسيح، من سيدتنا والدة الله القديسة الطاهرة مريم ، وجعله واحداً مع لاهوته، بغير اختلاط ٍ ولا امتزاجٍ ولا تغيير، وأسلمه بإرادته عنا كُلنا، على خشبة الصليب المقدسة، نؤمن حقاً، أنَّ لاهوته لم يفارق ناسوته، لحظةً واحدة ولا غمضة عين، يُعطي عنا خلاصاً وغفراناً للخطايا وحياةً أبدية لمن يتناوله، حقاً نؤمن آمين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النُّبُوءَاتُ مِنْ سفْرِ إشعياء النَّبِيِّ (إش 52: 13-53: 12) 13 هُوذَا عَبْدي يُوفَّقُ، يَتَعالَى ويَرتَفِعُ ويَتَسامى جِدًّا. 14 كَمَا أَنَّ كَثِيِرِينَ ذُعِروا في شأنِكَ هَكَذَا لَمْ يَعُدْ مَنظَرُهُ مَنظَرَ إِنْسانٍ وصُورتُهُ صُورَةَ بَني آدَمَ. 15 هَكَذَا تَنتَفِضُ أُمَمٌ كَثِيِرَةٌ وأَمَامَهُ يَسُدُّ الملوكُ أَفْواهَهُمْ لِأَنَّهُمْ رَأَوا مَا لَمْ يُخبَروا بِهِ وعَايَنوا مَا لَمْ يَسْمَعوا بِهِ. 1 مَنِ الَّذي آمَنَ بِما سَمِعَ مِنَّا ولِمَنْ كُشِفَتْ ذِراعُ الرَّبِّ؟ </vt:lpstr>
      <vt:lpstr>PowerPoint Presentation</vt:lpstr>
      <vt:lpstr>PowerPoint Presentation</vt:lpstr>
      <vt:lpstr>PowerPoint Presentation</vt:lpstr>
      <vt:lpstr>وأَيْضًا منْ سفْرِ إشعياء النَّبِيِّ (إش 19: 19-25) 19 في ذَلِكَ اليَومِ، يَكونُ مَذبَحٌ لِلرَّبِّ في دَاخِلِ أَرضِ مِصْرَ ونُصُبٌ بِجانِبِ حُدودِها لِلرَّبِّ، 20 فيَكونَ عَلامةً وشَهادةً لِرَبِّ القُواتِ في أَرضِ مِصْر، لِأَنَّهُمْ يَصرُخونَ إِلَى الرَّبِّ أَمَامَ المضايِقينَ، فيُرسِلُ لَهُمْ مُخَلِّصًا ومُدافِعًا فيُنقِذُهُمْ. 21 ويعَرِّفُ الرَّبُّ نَفْسَهُ إِلَى مِصْرَ، فتَعرِفَ مِصْرُ الرَّبَّ في ذَلِكَ اليَومِ، وتَعبُدُهُ بِالذَّبيحَةِ </vt:lpstr>
      <vt:lpstr>والتَّقدِمَةِ، ويَنذُرونَ لِلرَّبِ نُذورًا ويوفونَ بِها. 22 يَضرِبُ الرَّبُّ مِصْرَ، يَضرِبُ ويَشْفي، فتَرجِعُ إِلَى الرَّبِّ فيَستَجيبُها ويَشْفِيهَا. 23 في ذَلِكَ اليَومِ، يَكونُ طَريقٌ مِن مِصرَ إِلَى أَشُّورَ، فتَأتي أَشُّورُ إِلَى مِصْرَ ومِصْرُ إِلَى أَشُّورَ، وتَعبُدُ مِصْرُ الرَّبَّ مَعَ أَشورَ. 24 في ذَلِكَ اليَومِ، يَكونُ إِسرائيلُ ثالِثًا لمِصْرَ وأَشُّورَ، وبَرَكَةً في وسَطِ الأَرضِ، 25 فيُبارِكُهُ رَبُّ القُوّاتِ قَائِلاً: مُبارَكٌ شَعْبي مِصْرُ وصُنعُ يَدي أَشُّورَ وميراثي إِسْرائيلُ. مَجْدًا لِلثَّالُوثِ الْقدّوسِ إلَهِنَا إِلَى الْأبَدِ. </vt:lpstr>
      <vt:lpstr>وأَيْضًا منْ سفرِ زَكَرِيَّا النَّبِيِّ (زك 12: 11-14/ 14: 4-9) 11 في ذَلِكَ اليَومِ، يَشتَدُّ النَّوحُ في أُورَشَليمَ كنَوحِ هَدَدرِمُّونَ في سَهْلِ مَجِدُّونَ. 12 وتَنوحُ الأَرضُ، كُلُّ عَشيرَةٍ عَلَى حِدَّتِها، عَشيرَةُ بَيتَ داودَ عَلَى حِدَّتِها ونِسَاؤُهُمْ عَلَى حِدَّتهِا، وعَشيرَةُ بَيتَ ناتانَ عَلَى حِدَّتِها ونِساؤُهُمْ عَلَى حِدَّتِهِنَّ، 13 وعَشيرَةُ بَيتَ لاوي عَلَى حِدَّتِها ونِساؤُهُمْ عَلَى حِدَّتِهنَّ، وعَشيرَةُ شِمعَي عَلَى حِدَّتِها ونِساؤُهُمْ عَلَى حِدَّتِهِنَّ</vt:lpstr>
      <vt:lpstr>14 وسَائِرُ عَشائِرِ الباقِيَةِ كُلُّ عَشيرَةٍ عَلَى حِدَّتِها ونِساؤُهُمْ عَلَى حِدَّتِهِنَّ. 4 وتَقِفُ قَدمَاهُ في ذَلِكَ اليَومِ عَلَى جَبَلِ الزَّيتونِ الَّذي قُبالَةَ أُورَشَليمَ إِلَى الشَّرقِ، فيَنشَقُّ جَبَلُ الزَّيتونِ مِنْ نِصفِه نَحو الشَّرْقِ ونَحو الغَرْبِ وادِيًا عَظيِمًا جِدًّا، ويَنفَصِلُ نِصفُ الجَبَلِ إِلَى الشَّمالِ ونِصفُهُ إِلَى الجَنوبِ. 5 وتَهرُبونَ إِلَى وادي جِبَالي، لِأَنَّ وادِيَ الجِبالِ يَنتَهي إِلَى آصَلَ. تَهرُبونَ كَمَا هَرَبْتُمْ مِنَ الزِّلْزالِ في أَيَّامِ عُزَيَّا، مَلِكِ يَهُوذا، ويأتي الرَّبُّ إِلَهي وجَميعُ القدّيسينَ مَعَهُ. </vt:lpstr>
      <vt:lpstr>6 وفي ذَلِكَ اليَومِ، لا يَكونُ يَومٌ صَافٍ، ثُمَّ يَومٌ غَائِمٌ. 7 ويَكونُ يَومٌ واحِدٌ، وهُو مَعَلومٌ عِنْدَ الرَّبِّ، ولا يَكونُ نَهارٌ ولا لَيْلٌ، بَلْ يَكونُ وقتَ المساءِ نُورٌ. 8 ويَكونُ في ذَلِكَ اليَومِ أَنَّ مِياهًا حَيَّةً تَخرُجُ مِنْ أُورَشَليمَ، نِصفُها إِلَى بَحرِ الشَّرْقِ ونِصفُها إِلَى بَحرِ الغَرْبِ، وذَلِكَ صَيفًا وشِتاءً. 9 ويَكونُ الرَّبُّ مَلِكًا عَلَى الأَرضِ كُلِّها، وفي ذَلِكَ اليَومِ، يَكونُ رَبٌّ واحِدٌ واسْمُهُ واحِدٌ. مَجْدًا لِلثَّالُوثِ الْقدّوسِ إلَهِنَا إِلَى الْأبَدِ.</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USER</cp:lastModifiedBy>
  <cp:revision>329</cp:revision>
  <dcterms:created xsi:type="dcterms:W3CDTF">2018-01-31T11:45:22Z</dcterms:created>
  <dcterms:modified xsi:type="dcterms:W3CDTF">2024-05-01T23:21:35Z</dcterms:modified>
</cp:coreProperties>
</file>